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0.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1.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3.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4.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5.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6.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7.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8.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9.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0.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21.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22.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23.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24.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25.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26.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7.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8.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29.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30.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31.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32.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theme/theme33.xml" ContentType="application/vnd.openxmlformats-officedocument.theme+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34.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theme/theme35.xml" ContentType="application/vnd.openxmlformats-officedocument.theme+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theme/theme36.xml" ContentType="application/vnd.openxmlformats-officedocument.theme+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theme/theme37.xml" ContentType="application/vnd.openxmlformats-officedocument.theme+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38.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theme/theme39.xml" ContentType="application/vnd.openxmlformats-officedocument.theme+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theme/theme40.xml" ContentType="application/vnd.openxmlformats-officedocument.theme+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theme/theme41.xml" ContentType="application/vnd.openxmlformats-officedocument.theme+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3318" r:id="rId1"/>
    <p:sldMasterId id="2147493762" r:id="rId2"/>
    <p:sldMasterId id="2147493796" r:id="rId3"/>
    <p:sldMasterId id="2147493811" r:id="rId4"/>
    <p:sldMasterId id="2147493826" r:id="rId5"/>
    <p:sldMasterId id="2147493859" r:id="rId6"/>
    <p:sldMasterId id="2147493875" r:id="rId7"/>
    <p:sldMasterId id="2147493887" r:id="rId8"/>
    <p:sldMasterId id="2147493903" r:id="rId9"/>
    <p:sldMasterId id="2147493915" r:id="rId10"/>
    <p:sldMasterId id="2147493930" r:id="rId11"/>
    <p:sldMasterId id="2147493943" r:id="rId12"/>
    <p:sldMasterId id="2147493977" r:id="rId13"/>
    <p:sldMasterId id="2147493992" r:id="rId14"/>
    <p:sldMasterId id="2147494007" r:id="rId15"/>
    <p:sldMasterId id="2147494040" r:id="rId16"/>
    <p:sldMasterId id="2147494056" r:id="rId17"/>
    <p:sldMasterId id="2147494068" r:id="rId18"/>
    <p:sldMasterId id="2147494084" r:id="rId19"/>
    <p:sldMasterId id="2147494096" r:id="rId20"/>
    <p:sldMasterId id="2147494109" r:id="rId21"/>
    <p:sldMasterId id="2147494121" r:id="rId22"/>
    <p:sldMasterId id="2147494155" r:id="rId23"/>
    <p:sldMasterId id="2147494170" r:id="rId24"/>
    <p:sldMasterId id="2147494185" r:id="rId25"/>
    <p:sldMasterId id="2147494218" r:id="rId26"/>
    <p:sldMasterId id="2147494234" r:id="rId27"/>
    <p:sldMasterId id="2147494246" r:id="rId28"/>
    <p:sldMasterId id="2147494262" r:id="rId29"/>
    <p:sldMasterId id="2147494274" r:id="rId30"/>
    <p:sldMasterId id="2147494287" r:id="rId31"/>
    <p:sldMasterId id="2147494299" r:id="rId32"/>
    <p:sldMasterId id="2147494333" r:id="rId33"/>
    <p:sldMasterId id="2147494348" r:id="rId34"/>
    <p:sldMasterId id="2147494363" r:id="rId35"/>
    <p:sldMasterId id="2147494396" r:id="rId36"/>
    <p:sldMasterId id="2147494412" r:id="rId37"/>
    <p:sldMasterId id="2147494424" r:id="rId38"/>
    <p:sldMasterId id="2147494440" r:id="rId39"/>
    <p:sldMasterId id="2147494452" r:id="rId40"/>
    <p:sldMasterId id="2147494486" r:id="rId41"/>
    <p:sldMasterId id="2147494502" r:id="rId42"/>
  </p:sldMasterIdLst>
  <p:notesMasterIdLst>
    <p:notesMasterId r:id="rId103"/>
  </p:notesMasterIdLst>
  <p:handoutMasterIdLst>
    <p:handoutMasterId r:id="rId104"/>
  </p:handoutMasterIdLst>
  <p:sldIdLst>
    <p:sldId id="780" r:id="rId43"/>
    <p:sldId id="736" r:id="rId44"/>
    <p:sldId id="737" r:id="rId45"/>
    <p:sldId id="748" r:id="rId46"/>
    <p:sldId id="749" r:id="rId47"/>
    <p:sldId id="751" r:id="rId48"/>
    <p:sldId id="754" r:id="rId49"/>
    <p:sldId id="755" r:id="rId50"/>
    <p:sldId id="756" r:id="rId51"/>
    <p:sldId id="757" r:id="rId52"/>
    <p:sldId id="758" r:id="rId53"/>
    <p:sldId id="759" r:id="rId54"/>
    <p:sldId id="777" r:id="rId55"/>
    <p:sldId id="778" r:id="rId56"/>
    <p:sldId id="779" r:id="rId57"/>
    <p:sldId id="760" r:id="rId58"/>
    <p:sldId id="811" r:id="rId59"/>
    <p:sldId id="775" r:id="rId60"/>
    <p:sldId id="788" r:id="rId61"/>
    <p:sldId id="812" r:id="rId62"/>
    <p:sldId id="813" r:id="rId63"/>
    <p:sldId id="763" r:id="rId64"/>
    <p:sldId id="738" r:id="rId65"/>
    <p:sldId id="764" r:id="rId66"/>
    <p:sldId id="814" r:id="rId67"/>
    <p:sldId id="815" r:id="rId68"/>
    <p:sldId id="765" r:id="rId69"/>
    <p:sldId id="767" r:id="rId70"/>
    <p:sldId id="816" r:id="rId71"/>
    <p:sldId id="817" r:id="rId72"/>
    <p:sldId id="818" r:id="rId73"/>
    <p:sldId id="819" r:id="rId74"/>
    <p:sldId id="820" r:id="rId75"/>
    <p:sldId id="821" r:id="rId76"/>
    <p:sldId id="768" r:id="rId77"/>
    <p:sldId id="822" r:id="rId78"/>
    <p:sldId id="826" r:id="rId79"/>
    <p:sldId id="823" r:id="rId80"/>
    <p:sldId id="769" r:id="rId81"/>
    <p:sldId id="825" r:id="rId82"/>
    <p:sldId id="807" r:id="rId83"/>
    <p:sldId id="827" r:id="rId84"/>
    <p:sldId id="808" r:id="rId85"/>
    <p:sldId id="828" r:id="rId86"/>
    <p:sldId id="809" r:id="rId87"/>
    <p:sldId id="810" r:id="rId88"/>
    <p:sldId id="789" r:id="rId89"/>
    <p:sldId id="829" r:id="rId90"/>
    <p:sldId id="830" r:id="rId91"/>
    <p:sldId id="831" r:id="rId92"/>
    <p:sldId id="832" r:id="rId93"/>
    <p:sldId id="833" r:id="rId94"/>
    <p:sldId id="834" r:id="rId95"/>
    <p:sldId id="835" r:id="rId96"/>
    <p:sldId id="836" r:id="rId97"/>
    <p:sldId id="804" r:id="rId98"/>
    <p:sldId id="805" r:id="rId99"/>
    <p:sldId id="773" r:id="rId100"/>
    <p:sldId id="781" r:id="rId101"/>
    <p:sldId id="782" r:id="rId102"/>
  </p:sldIdLst>
  <p:sldSz cx="9144000" cy="6858000" type="screen4x3"/>
  <p:notesSz cx="6858000" cy="9144000"/>
  <p:custShowLst>
    <p:custShow name="Custom Show 1" id="0">
      <p:sldLst/>
    </p:custShow>
    <p:custShow name="Custom Show 2" id="1">
      <p:sldLst/>
    </p:custShow>
    <p:custShow name="Custom Show 3" id="2">
      <p:sldLst/>
    </p:custShow>
    <p:custShow name="Custom Show 4" id="3">
      <p:sldLst/>
    </p:custShow>
    <p:custShow name="Custom Show 5" id="4">
      <p:sldLst/>
    </p:custShow>
    <p:custShow name="Custom Show 6" id="5">
      <p:sldLst/>
    </p:custShow>
  </p:custShowLst>
  <p:defaultTextStyle>
    <a:defPPr>
      <a:defRPr lang="en-US"/>
    </a:defPPr>
    <a:lvl1pPr algn="l" rtl="0" fontAlgn="base">
      <a:spcBef>
        <a:spcPct val="0"/>
      </a:spcBef>
      <a:spcAft>
        <a:spcPct val="0"/>
      </a:spcAft>
      <a:defRPr sz="1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D71"/>
    <a:srgbClr val="CC6600"/>
    <a:srgbClr val="FFFF66"/>
    <a:srgbClr val="EAB200"/>
    <a:srgbClr val="FFD44B"/>
    <a:srgbClr val="FFCC66"/>
    <a:srgbClr val="FF99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96975" autoAdjust="0"/>
  </p:normalViewPr>
  <p:slideViewPr>
    <p:cSldViewPr>
      <p:cViewPr varScale="1">
        <p:scale>
          <a:sx n="71" d="100"/>
          <a:sy n="71" d="100"/>
        </p:scale>
        <p:origin x="-120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9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 Target="slides/slide5.xml"/><Relationship Id="rId63" Type="http://schemas.openxmlformats.org/officeDocument/2006/relationships/slide" Target="slides/slide21.xml"/><Relationship Id="rId68" Type="http://schemas.openxmlformats.org/officeDocument/2006/relationships/slide" Target="slides/slide26.xml"/><Relationship Id="rId84" Type="http://schemas.openxmlformats.org/officeDocument/2006/relationships/slide" Target="slides/slide42.xml"/><Relationship Id="rId89" Type="http://schemas.openxmlformats.org/officeDocument/2006/relationships/slide" Target="slides/slide47.xml"/><Relationship Id="rId7" Type="http://schemas.openxmlformats.org/officeDocument/2006/relationships/slideMaster" Target="slideMasters/slideMaster7.xml"/><Relationship Id="rId71" Type="http://schemas.openxmlformats.org/officeDocument/2006/relationships/slide" Target="slides/slide29.xml"/><Relationship Id="rId92" Type="http://schemas.openxmlformats.org/officeDocument/2006/relationships/slide" Target="slides/slide5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07" Type="http://schemas.openxmlformats.org/officeDocument/2006/relationships/theme" Target="theme/theme1.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3.xml"/><Relationship Id="rId53" Type="http://schemas.openxmlformats.org/officeDocument/2006/relationships/slide" Target="slides/slide11.xml"/><Relationship Id="rId58" Type="http://schemas.openxmlformats.org/officeDocument/2006/relationships/slide" Target="slides/slide16.xml"/><Relationship Id="rId66" Type="http://schemas.openxmlformats.org/officeDocument/2006/relationships/slide" Target="slides/slide24.xml"/><Relationship Id="rId74" Type="http://schemas.openxmlformats.org/officeDocument/2006/relationships/slide" Target="slides/slide32.xml"/><Relationship Id="rId79" Type="http://schemas.openxmlformats.org/officeDocument/2006/relationships/slide" Target="slides/slide37.xml"/><Relationship Id="rId87" Type="http://schemas.openxmlformats.org/officeDocument/2006/relationships/slide" Target="slides/slide45.xml"/><Relationship Id="rId102" Type="http://schemas.openxmlformats.org/officeDocument/2006/relationships/slide" Target="slides/slide60.xml"/><Relationship Id="rId5" Type="http://schemas.openxmlformats.org/officeDocument/2006/relationships/slideMaster" Target="slideMasters/slideMaster5.xml"/><Relationship Id="rId61" Type="http://schemas.openxmlformats.org/officeDocument/2006/relationships/slide" Target="slides/slide19.xml"/><Relationship Id="rId82" Type="http://schemas.openxmlformats.org/officeDocument/2006/relationships/slide" Target="slides/slide40.xml"/><Relationship Id="rId90" Type="http://schemas.openxmlformats.org/officeDocument/2006/relationships/slide" Target="slides/slide48.xml"/><Relationship Id="rId95" Type="http://schemas.openxmlformats.org/officeDocument/2006/relationships/slide" Target="slides/slide5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1.xml"/><Relationship Id="rId48" Type="http://schemas.openxmlformats.org/officeDocument/2006/relationships/slide" Target="slides/slide6.xml"/><Relationship Id="rId56" Type="http://schemas.openxmlformats.org/officeDocument/2006/relationships/slide" Target="slides/slide14.xml"/><Relationship Id="rId64" Type="http://schemas.openxmlformats.org/officeDocument/2006/relationships/slide" Target="slides/slide22.xml"/><Relationship Id="rId69" Type="http://schemas.openxmlformats.org/officeDocument/2006/relationships/slide" Target="slides/slide27.xml"/><Relationship Id="rId77" Type="http://schemas.openxmlformats.org/officeDocument/2006/relationships/slide" Target="slides/slide35.xml"/><Relationship Id="rId100" Type="http://schemas.openxmlformats.org/officeDocument/2006/relationships/slide" Target="slides/slide58.xml"/><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9.xml"/><Relationship Id="rId72" Type="http://schemas.openxmlformats.org/officeDocument/2006/relationships/slide" Target="slides/slide30.xml"/><Relationship Id="rId80" Type="http://schemas.openxmlformats.org/officeDocument/2006/relationships/slide" Target="slides/slide38.xml"/><Relationship Id="rId85" Type="http://schemas.openxmlformats.org/officeDocument/2006/relationships/slide" Target="slides/slide43.xml"/><Relationship Id="rId93" Type="http://schemas.openxmlformats.org/officeDocument/2006/relationships/slide" Target="slides/slide51.xml"/><Relationship Id="rId98" Type="http://schemas.openxmlformats.org/officeDocument/2006/relationships/slide" Target="slides/slide5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4.xml"/><Relationship Id="rId59" Type="http://schemas.openxmlformats.org/officeDocument/2006/relationships/slide" Target="slides/slide17.xml"/><Relationship Id="rId67" Type="http://schemas.openxmlformats.org/officeDocument/2006/relationships/slide" Target="slides/slide25.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12.xml"/><Relationship Id="rId62" Type="http://schemas.openxmlformats.org/officeDocument/2006/relationships/slide" Target="slides/slide20.xml"/><Relationship Id="rId70" Type="http://schemas.openxmlformats.org/officeDocument/2006/relationships/slide" Target="slides/slide28.xml"/><Relationship Id="rId75" Type="http://schemas.openxmlformats.org/officeDocument/2006/relationships/slide" Target="slides/slide33.xml"/><Relationship Id="rId83" Type="http://schemas.openxmlformats.org/officeDocument/2006/relationships/slide" Target="slides/slide41.xml"/><Relationship Id="rId88" Type="http://schemas.openxmlformats.org/officeDocument/2006/relationships/slide" Target="slides/slide46.xml"/><Relationship Id="rId91" Type="http://schemas.openxmlformats.org/officeDocument/2006/relationships/slide" Target="slides/slide49.xml"/><Relationship Id="rId96" Type="http://schemas.openxmlformats.org/officeDocument/2006/relationships/slide" Target="slides/slide5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7.xml"/><Relationship Id="rId57" Type="http://schemas.openxmlformats.org/officeDocument/2006/relationships/slide" Target="slides/slide15.xml"/><Relationship Id="rId106"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2.xml"/><Relationship Id="rId52" Type="http://schemas.openxmlformats.org/officeDocument/2006/relationships/slide" Target="slides/slide10.xml"/><Relationship Id="rId60" Type="http://schemas.openxmlformats.org/officeDocument/2006/relationships/slide" Target="slides/slide18.xml"/><Relationship Id="rId65" Type="http://schemas.openxmlformats.org/officeDocument/2006/relationships/slide" Target="slides/slide23.xml"/><Relationship Id="rId73" Type="http://schemas.openxmlformats.org/officeDocument/2006/relationships/slide" Target="slides/slide31.xml"/><Relationship Id="rId78" Type="http://schemas.openxmlformats.org/officeDocument/2006/relationships/slide" Target="slides/slide36.xml"/><Relationship Id="rId81" Type="http://schemas.openxmlformats.org/officeDocument/2006/relationships/slide" Target="slides/slide39.xml"/><Relationship Id="rId86" Type="http://schemas.openxmlformats.org/officeDocument/2006/relationships/slide" Target="slides/slide44.xml"/><Relationship Id="rId94" Type="http://schemas.openxmlformats.org/officeDocument/2006/relationships/slide" Target="slides/slide52.xml"/><Relationship Id="rId99" Type="http://schemas.openxmlformats.org/officeDocument/2006/relationships/slide" Target="slides/slide57.xml"/><Relationship Id="rId101" Type="http://schemas.openxmlformats.org/officeDocument/2006/relationships/slide" Target="slides/slide5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 Target="slides/slide8.xml"/><Relationship Id="rId55" Type="http://schemas.openxmlformats.org/officeDocument/2006/relationships/slide" Target="slides/slide13.xml"/><Relationship Id="rId76" Type="http://schemas.openxmlformats.org/officeDocument/2006/relationships/slide" Target="slides/slide34.xml"/><Relationship Id="rId97" Type="http://schemas.openxmlformats.org/officeDocument/2006/relationships/slide" Target="slides/slide55.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807EBC8C-8F1E-4099-AC33-5E7F42E3CD82}" type="datetimeFigureOut">
              <a:rPr lang="en-US"/>
              <a:pPr>
                <a:defRPr/>
              </a:pPr>
              <a:t>6/3/2019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DBD5067-1D94-4418-803F-C6AEC340BB22}" type="slidenum">
              <a:rPr lang="en-US" altLang="en-US"/>
              <a:pPr/>
              <a:t>‹#›</a:t>
            </a:fld>
            <a:endParaRPr lang="en-US" altLang="en-US"/>
          </a:p>
        </p:txBody>
      </p:sp>
    </p:spTree>
    <p:extLst>
      <p:ext uri="{BB962C8B-B14F-4D97-AF65-F5344CB8AC3E}">
        <p14:creationId xmlns:p14="http://schemas.microsoft.com/office/powerpoint/2010/main" val="2366130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20000"/>
              </a:spcBef>
              <a:buClr>
                <a:srgbClr val="BF1313"/>
              </a:buClr>
              <a:buSzPct val="200000"/>
              <a:buFont typeface="Wingdings 3" pitchFamily="18" charset="2"/>
              <a:buChar char="Ú"/>
              <a:defRPr sz="1200">
                <a:latin typeface="Arial" pitchFamily="34"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spcBef>
                <a:spcPct val="20000"/>
              </a:spcBef>
              <a:buClr>
                <a:srgbClr val="BF1313"/>
              </a:buClr>
              <a:buSzPct val="200000"/>
              <a:buFont typeface="Wingdings 3" pitchFamily="18" charset="2"/>
              <a:buChar char="Ú"/>
              <a:defRPr sz="1200">
                <a:latin typeface="Arial" pitchFamily="34" charset="0"/>
                <a:cs typeface="+mn-cs"/>
              </a:defRPr>
            </a:lvl1pPr>
          </a:lstStyle>
          <a:p>
            <a:pPr>
              <a:defRPr/>
            </a:pPr>
            <a:fld id="{256EB13A-3104-49EB-ADA9-973DDB13490C}" type="datetimeFigureOut">
              <a:rPr lang="en-US"/>
              <a:pPr>
                <a:defRPr/>
              </a:pPr>
              <a:t>6/3/2019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spcBef>
                <a:spcPct val="20000"/>
              </a:spcBef>
              <a:buClr>
                <a:srgbClr val="BF1313"/>
              </a:buClr>
              <a:buSzPct val="200000"/>
              <a:buFont typeface="Wingdings 3" pitchFamily="18" charset="2"/>
              <a:buChar char="Ú"/>
              <a:defRPr sz="1200">
                <a:latin typeface="Arial" pitchFamily="34"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spcBef>
                <a:spcPct val="20000"/>
              </a:spcBef>
              <a:buClr>
                <a:srgbClr val="BF1313"/>
              </a:buClr>
              <a:buSzPct val="200000"/>
              <a:buFont typeface="Wingdings 3" panose="05040102010807070707" pitchFamily="18" charset="2"/>
              <a:buChar char="Ú"/>
              <a:defRPr sz="1200"/>
            </a:lvl1pPr>
          </a:lstStyle>
          <a:p>
            <a:fld id="{D7A94069-89F0-4A10-B17F-68BAAA6499A2}" type="slidenum">
              <a:rPr lang="en-US" altLang="en-US"/>
              <a:pPr/>
              <a:t>‹#›</a:t>
            </a:fld>
            <a:endParaRPr lang="en-US" altLang="en-US"/>
          </a:p>
        </p:txBody>
      </p:sp>
    </p:spTree>
    <p:extLst>
      <p:ext uri="{BB962C8B-B14F-4D97-AF65-F5344CB8AC3E}">
        <p14:creationId xmlns:p14="http://schemas.microsoft.com/office/powerpoint/2010/main" val="17086172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en-US" smtClean="0">
              <a:latin typeface="Times New Roman" panose="02020603050405020304" pitchFamily="18" charset="0"/>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22338">
              <a:defRPr sz="1600">
                <a:solidFill>
                  <a:schemeClr val="tx1"/>
                </a:solidFill>
                <a:latin typeface="Times New Roman" panose="02020603050405020304" pitchFamily="18" charset="0"/>
              </a:defRPr>
            </a:lvl1pPr>
            <a:lvl2pPr marL="742950" indent="-285750" algn="ctr" defTabSz="922338">
              <a:defRPr sz="1600">
                <a:solidFill>
                  <a:schemeClr val="tx1"/>
                </a:solidFill>
                <a:latin typeface="Times New Roman" panose="02020603050405020304" pitchFamily="18" charset="0"/>
              </a:defRPr>
            </a:lvl2pPr>
            <a:lvl3pPr marL="1143000" indent="-228600" algn="ctr" defTabSz="922338">
              <a:defRPr sz="1600">
                <a:solidFill>
                  <a:schemeClr val="tx1"/>
                </a:solidFill>
                <a:latin typeface="Times New Roman" panose="02020603050405020304" pitchFamily="18" charset="0"/>
              </a:defRPr>
            </a:lvl3pPr>
            <a:lvl4pPr marL="1600200" indent="-228600" algn="ctr" defTabSz="922338">
              <a:defRPr sz="1600">
                <a:solidFill>
                  <a:schemeClr val="tx1"/>
                </a:solidFill>
                <a:latin typeface="Times New Roman" panose="02020603050405020304" pitchFamily="18" charset="0"/>
              </a:defRPr>
            </a:lvl4pPr>
            <a:lvl5pPr marL="2057400" indent="-228600" algn="ctr" defTabSz="922338">
              <a:defRPr sz="1600">
                <a:solidFill>
                  <a:schemeClr val="tx1"/>
                </a:solidFill>
                <a:latin typeface="Times New Roman" panose="02020603050405020304" pitchFamily="18" charset="0"/>
              </a:defRPr>
            </a:lvl5pPr>
            <a:lvl6pPr marL="25146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9pPr>
          </a:lstStyle>
          <a:p>
            <a:pPr algn="r">
              <a:spcBef>
                <a:spcPct val="0"/>
              </a:spcBef>
            </a:pPr>
            <a:fld id="{93CDB44C-21B5-496E-BD2F-A8B01D687696}" type="slidenum">
              <a:rPr lang="en-US" altLang="en-US" sz="1000">
                <a:solidFill>
                  <a:srgbClr val="000000"/>
                </a:solidFill>
                <a:latin typeface="Arial" panose="020B0604020202020204" pitchFamily="34" charset="0"/>
              </a:rPr>
              <a:pPr algn="r">
                <a:spcBef>
                  <a:spcPct val="0"/>
                </a:spcBef>
              </a:pPr>
              <a:t>1</a:t>
            </a:fld>
            <a:endParaRPr lang="en-US" altLang="en-US" sz="1000">
              <a:solidFill>
                <a:srgbClr val="000000"/>
              </a:solidFill>
              <a:latin typeface="Arial" panose="020B0604020202020204" pitchFamily="34" charset="0"/>
            </a:endParaRPr>
          </a:p>
        </p:txBody>
      </p:sp>
    </p:spTree>
    <p:extLst>
      <p:ext uri="{BB962C8B-B14F-4D97-AF65-F5344CB8AC3E}">
        <p14:creationId xmlns:p14="http://schemas.microsoft.com/office/powerpoint/2010/main" val="646413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en-US" smtClean="0">
              <a:latin typeface="Times New Roman" panose="02020603050405020304" pitchFamily="18" charset="0"/>
            </a:endParaRPr>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22338">
              <a:defRPr sz="1600">
                <a:solidFill>
                  <a:schemeClr val="tx1"/>
                </a:solidFill>
                <a:latin typeface="Times New Roman" panose="02020603050405020304" pitchFamily="18" charset="0"/>
              </a:defRPr>
            </a:lvl1pPr>
            <a:lvl2pPr marL="742950" indent="-285750" algn="ctr" defTabSz="922338">
              <a:defRPr sz="1600">
                <a:solidFill>
                  <a:schemeClr val="tx1"/>
                </a:solidFill>
                <a:latin typeface="Times New Roman" panose="02020603050405020304" pitchFamily="18" charset="0"/>
              </a:defRPr>
            </a:lvl2pPr>
            <a:lvl3pPr marL="1143000" indent="-228600" algn="ctr" defTabSz="922338">
              <a:defRPr sz="1600">
                <a:solidFill>
                  <a:schemeClr val="tx1"/>
                </a:solidFill>
                <a:latin typeface="Times New Roman" panose="02020603050405020304" pitchFamily="18" charset="0"/>
              </a:defRPr>
            </a:lvl3pPr>
            <a:lvl4pPr marL="1600200" indent="-228600" algn="ctr" defTabSz="922338">
              <a:defRPr sz="1600">
                <a:solidFill>
                  <a:schemeClr val="tx1"/>
                </a:solidFill>
                <a:latin typeface="Times New Roman" panose="02020603050405020304" pitchFamily="18" charset="0"/>
              </a:defRPr>
            </a:lvl4pPr>
            <a:lvl5pPr marL="2057400" indent="-228600" algn="ctr" defTabSz="922338">
              <a:defRPr sz="1600">
                <a:solidFill>
                  <a:schemeClr val="tx1"/>
                </a:solidFill>
                <a:latin typeface="Times New Roman" panose="02020603050405020304" pitchFamily="18" charset="0"/>
              </a:defRPr>
            </a:lvl5pPr>
            <a:lvl6pPr marL="25146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9pPr>
          </a:lstStyle>
          <a:p>
            <a:pPr algn="r">
              <a:spcBef>
                <a:spcPct val="0"/>
              </a:spcBef>
            </a:pPr>
            <a:fld id="{868F49EB-186A-45BA-9386-10463542371F}" type="slidenum">
              <a:rPr lang="en-US" altLang="en-US" sz="1000">
                <a:solidFill>
                  <a:srgbClr val="000000"/>
                </a:solidFill>
                <a:latin typeface="Arial" panose="020B0604020202020204" pitchFamily="34" charset="0"/>
              </a:rPr>
              <a:pPr algn="r">
                <a:spcBef>
                  <a:spcPct val="0"/>
                </a:spcBef>
              </a:pPr>
              <a:t>59</a:t>
            </a:fld>
            <a:endParaRPr lang="en-US" altLang="en-US" sz="1000">
              <a:solidFill>
                <a:srgbClr val="000000"/>
              </a:solidFill>
              <a:latin typeface="Arial" panose="020B0604020202020204" pitchFamily="34" charset="0"/>
            </a:endParaRPr>
          </a:p>
        </p:txBody>
      </p:sp>
    </p:spTree>
    <p:extLst>
      <p:ext uri="{BB962C8B-B14F-4D97-AF65-F5344CB8AC3E}">
        <p14:creationId xmlns:p14="http://schemas.microsoft.com/office/powerpoint/2010/main" val="202159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en-US" smtClean="0">
              <a:latin typeface="Times New Roman" panose="02020603050405020304" pitchFamily="18" charset="0"/>
            </a:endParaRPr>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22338">
              <a:defRPr sz="1600">
                <a:solidFill>
                  <a:schemeClr val="tx1"/>
                </a:solidFill>
                <a:latin typeface="Times New Roman" panose="02020603050405020304" pitchFamily="18" charset="0"/>
              </a:defRPr>
            </a:lvl1pPr>
            <a:lvl2pPr marL="742950" indent="-285750" algn="ctr" defTabSz="922338">
              <a:defRPr sz="1600">
                <a:solidFill>
                  <a:schemeClr val="tx1"/>
                </a:solidFill>
                <a:latin typeface="Times New Roman" panose="02020603050405020304" pitchFamily="18" charset="0"/>
              </a:defRPr>
            </a:lvl2pPr>
            <a:lvl3pPr marL="1143000" indent="-228600" algn="ctr" defTabSz="922338">
              <a:defRPr sz="1600">
                <a:solidFill>
                  <a:schemeClr val="tx1"/>
                </a:solidFill>
                <a:latin typeface="Times New Roman" panose="02020603050405020304" pitchFamily="18" charset="0"/>
              </a:defRPr>
            </a:lvl3pPr>
            <a:lvl4pPr marL="1600200" indent="-228600" algn="ctr" defTabSz="922338">
              <a:defRPr sz="1600">
                <a:solidFill>
                  <a:schemeClr val="tx1"/>
                </a:solidFill>
                <a:latin typeface="Times New Roman" panose="02020603050405020304" pitchFamily="18" charset="0"/>
              </a:defRPr>
            </a:lvl4pPr>
            <a:lvl5pPr marL="2057400" indent="-228600" algn="ctr" defTabSz="922338">
              <a:defRPr sz="1600">
                <a:solidFill>
                  <a:schemeClr val="tx1"/>
                </a:solidFill>
                <a:latin typeface="Times New Roman" panose="02020603050405020304" pitchFamily="18" charset="0"/>
              </a:defRPr>
            </a:lvl5pPr>
            <a:lvl6pPr marL="25146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defTabSz="922338" eaLnBrk="0" fontAlgn="base" hangingPunct="0">
              <a:spcBef>
                <a:spcPct val="0"/>
              </a:spcBef>
              <a:spcAft>
                <a:spcPct val="0"/>
              </a:spcAft>
              <a:defRPr sz="1600">
                <a:solidFill>
                  <a:schemeClr val="tx1"/>
                </a:solidFill>
                <a:latin typeface="Times New Roman" panose="02020603050405020304" pitchFamily="18" charset="0"/>
              </a:defRPr>
            </a:lvl9pPr>
          </a:lstStyle>
          <a:p>
            <a:pPr algn="r">
              <a:spcBef>
                <a:spcPct val="0"/>
              </a:spcBef>
            </a:pPr>
            <a:fld id="{E974E229-8719-4CF1-8579-924ED6E40B4E}" type="slidenum">
              <a:rPr lang="en-US" altLang="en-US" sz="1000">
                <a:solidFill>
                  <a:srgbClr val="000000"/>
                </a:solidFill>
                <a:latin typeface="Arial" panose="020B0604020202020204" pitchFamily="34" charset="0"/>
              </a:rPr>
              <a:pPr algn="r">
                <a:spcBef>
                  <a:spcPct val="0"/>
                </a:spcBef>
              </a:pPr>
              <a:t>60</a:t>
            </a:fld>
            <a:endParaRPr lang="en-US" altLang="en-US" sz="1000">
              <a:solidFill>
                <a:srgbClr val="000000"/>
              </a:solidFill>
              <a:latin typeface="Arial" panose="020B0604020202020204" pitchFamily="34" charset="0"/>
            </a:endParaRPr>
          </a:p>
        </p:txBody>
      </p:sp>
    </p:spTree>
    <p:extLst>
      <p:ext uri="{BB962C8B-B14F-4D97-AF65-F5344CB8AC3E}">
        <p14:creationId xmlns:p14="http://schemas.microsoft.com/office/powerpoint/2010/main" val="1122089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6.xml"/><Relationship Id="rId5" Type="http://schemas.openxmlformats.org/officeDocument/2006/relationships/image" Target="../media/image11.jpeg"/><Relationship Id="rId4" Type="http://schemas.openxmlformats.org/officeDocument/2006/relationships/image" Target="../media/image15.jpe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23.xml"/><Relationship Id="rId4" Type="http://schemas.openxmlformats.org/officeDocument/2006/relationships/image" Target="../media/image15.jpe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24.xml"/><Relationship Id="rId5" Type="http://schemas.openxmlformats.org/officeDocument/2006/relationships/image" Target="../media/image11.jpeg"/><Relationship Id="rId4" Type="http://schemas.openxmlformats.org/officeDocument/2006/relationships/image" Target="../media/image15.jpeg"/></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4.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5.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5.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26.xml"/><Relationship Id="rId5" Type="http://schemas.openxmlformats.org/officeDocument/2006/relationships/image" Target="../media/image11.jpeg"/><Relationship Id="rId4" Type="http://schemas.openxmlformats.org/officeDocument/2006/relationships/image" Target="../media/image15.jpeg"/></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28.xml"/><Relationship Id="rId5" Type="http://schemas.openxmlformats.org/officeDocument/2006/relationships/image" Target="../media/image11.jpeg"/><Relationship Id="rId4" Type="http://schemas.openxmlformats.org/officeDocument/2006/relationships/image" Target="../media/image15.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30.xml"/><Relationship Id="rId5" Type="http://schemas.openxmlformats.org/officeDocument/2006/relationships/image" Target="../media/image11.jpeg"/><Relationship Id="rId4" Type="http://schemas.openxmlformats.org/officeDocument/2006/relationships/image" Target="../media/image15.jpeg"/></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2.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2.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33.xml"/><Relationship Id="rId4" Type="http://schemas.openxmlformats.org/officeDocument/2006/relationships/image" Target="../media/image15.jpe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34.xml"/><Relationship Id="rId5" Type="http://schemas.openxmlformats.org/officeDocument/2006/relationships/image" Target="../media/image11.jpeg"/><Relationship Id="rId4" Type="http://schemas.openxmlformats.org/officeDocument/2006/relationships/image" Target="../media/image15.jpeg"/></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4.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4.xml"/><Relationship Id="rId5" Type="http://schemas.openxmlformats.org/officeDocument/2006/relationships/image" Target="../media/image11.jpeg"/><Relationship Id="rId4" Type="http://schemas.openxmlformats.org/officeDocument/2006/relationships/image" Target="../media/image15.jpeg"/></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5.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5.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5.xml"/></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36.xml"/><Relationship Id="rId5" Type="http://schemas.openxmlformats.org/officeDocument/2006/relationships/image" Target="../media/image11.jpeg"/><Relationship Id="rId4" Type="http://schemas.openxmlformats.org/officeDocument/2006/relationships/image" Target="../media/image15.jpeg"/></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6.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jpeg"/><Relationship Id="rId1" Type="http://schemas.openxmlformats.org/officeDocument/2006/relationships/slideMaster" Target="../slideMasters/slideMaster38.xml"/><Relationship Id="rId5" Type="http://schemas.openxmlformats.org/officeDocument/2006/relationships/image" Target="../media/image11.jpeg"/><Relationship Id="rId4" Type="http://schemas.openxmlformats.org/officeDocument/2006/relationships/image" Target="../media/image15.jpeg"/></Relationships>
</file>

<file path=ppt/slideLayouts/_rels/slideLayout6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27EBB46-904D-4C5D-9AAE-B5EAA3FA65E2}"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0721EC1-B44F-4729-8812-566154D45ACA}" type="slidenum">
              <a:rPr lang="en-US" altLang="en-US"/>
              <a:pPr/>
              <a:t>‹#›</a:t>
            </a:fld>
            <a:endParaRPr lang="en-US" altLang="en-US"/>
          </a:p>
        </p:txBody>
      </p:sp>
    </p:spTree>
    <p:extLst>
      <p:ext uri="{BB962C8B-B14F-4D97-AF65-F5344CB8AC3E}">
        <p14:creationId xmlns:p14="http://schemas.microsoft.com/office/powerpoint/2010/main" val="283684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E86E0BA-2D90-48A6-9D7B-986D4F2BEAAB}"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7A9CF5B-7A3D-4494-A6FD-8D19CF920FC4}" type="slidenum">
              <a:rPr lang="en-US" altLang="en-US"/>
              <a:pPr/>
              <a:t>‹#›</a:t>
            </a:fld>
            <a:endParaRPr lang="en-US" altLang="en-US"/>
          </a:p>
        </p:txBody>
      </p:sp>
    </p:spTree>
    <p:extLst>
      <p:ext uri="{BB962C8B-B14F-4D97-AF65-F5344CB8AC3E}">
        <p14:creationId xmlns:p14="http://schemas.microsoft.com/office/powerpoint/2010/main" val="39638773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339838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83964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18133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5695606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36479954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30506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17769570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74854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3061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0958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C139270-3A97-49CC-956B-5293063C37CB}"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E04FD49-41C1-40A9-93A8-257DDC4C5FB0}" type="slidenum">
              <a:rPr lang="en-US" altLang="en-US"/>
              <a:pPr/>
              <a:t>‹#›</a:t>
            </a:fld>
            <a:endParaRPr lang="en-US" altLang="en-US"/>
          </a:p>
        </p:txBody>
      </p:sp>
    </p:spTree>
    <p:extLst>
      <p:ext uri="{BB962C8B-B14F-4D97-AF65-F5344CB8AC3E}">
        <p14:creationId xmlns:p14="http://schemas.microsoft.com/office/powerpoint/2010/main" val="19679475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0255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9888160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33387022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73448835"/>
      </p:ext>
    </p:extLst>
  </p:cSld>
  <p:clrMapOvr>
    <a:masterClrMapping/>
  </p:clrMapOvr>
  <p:transition>
    <p:fade thruBlk="1"/>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212537734"/>
      </p:ext>
    </p:extLst>
  </p:cSld>
  <p:clrMapOvr>
    <a:masterClrMapping/>
  </p:clrMapOvr>
  <p:transition>
    <p:fade thruBlk="1"/>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88460853"/>
      </p:ext>
    </p:extLst>
  </p:cSld>
  <p:clrMapOvr>
    <a:masterClrMapping/>
  </p:clrMapOvr>
  <p:transition>
    <p:fade thruBlk="1"/>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523275737"/>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74977491"/>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603363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C7D5C16-FD67-4282-9734-BAD9AA74C7BC}"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FB02DA4-171F-4ECC-B47A-83C69529B6C2}" type="slidenum">
              <a:rPr lang="en-US" altLang="en-US"/>
              <a:pPr>
                <a:defRPr/>
              </a:pPr>
              <a:t>‹#›</a:t>
            </a:fld>
            <a:endParaRPr lang="en-US" altLang="en-US"/>
          </a:p>
        </p:txBody>
      </p:sp>
    </p:spTree>
    <p:extLst>
      <p:ext uri="{BB962C8B-B14F-4D97-AF65-F5344CB8AC3E}">
        <p14:creationId xmlns:p14="http://schemas.microsoft.com/office/powerpoint/2010/main" val="30964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04870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14281D6-BC69-4F29-8AAA-10625CBA0D08}"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262474-ECAE-486C-8809-AC83A9E471BC}" type="slidenum">
              <a:rPr lang="en-US" altLang="en-US"/>
              <a:pPr>
                <a:defRPr/>
              </a:pPr>
              <a:t>‹#›</a:t>
            </a:fld>
            <a:endParaRPr lang="en-US" altLang="en-US"/>
          </a:p>
        </p:txBody>
      </p:sp>
    </p:spTree>
    <p:extLst>
      <p:ext uri="{BB962C8B-B14F-4D97-AF65-F5344CB8AC3E}">
        <p14:creationId xmlns:p14="http://schemas.microsoft.com/office/powerpoint/2010/main" val="32527380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988B5A7-0EA5-455B-9D19-08A30A445980}"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3891F6-6CE6-4400-AC08-C66661D6A316}" type="slidenum">
              <a:rPr lang="en-US" altLang="en-US"/>
              <a:pPr>
                <a:defRPr/>
              </a:pPr>
              <a:t>‹#›</a:t>
            </a:fld>
            <a:endParaRPr lang="en-US" altLang="en-US"/>
          </a:p>
        </p:txBody>
      </p:sp>
    </p:spTree>
    <p:extLst>
      <p:ext uri="{BB962C8B-B14F-4D97-AF65-F5344CB8AC3E}">
        <p14:creationId xmlns:p14="http://schemas.microsoft.com/office/powerpoint/2010/main" val="4960070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73AA0952-10E7-4509-AC54-F8678D9248B9}"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993C3AD-B54F-4087-B12B-88A84E735845}" type="slidenum">
              <a:rPr lang="en-US" altLang="en-US"/>
              <a:pPr>
                <a:defRPr/>
              </a:pPr>
              <a:t>‹#›</a:t>
            </a:fld>
            <a:endParaRPr lang="en-US" altLang="en-US"/>
          </a:p>
        </p:txBody>
      </p:sp>
    </p:spTree>
    <p:extLst>
      <p:ext uri="{BB962C8B-B14F-4D97-AF65-F5344CB8AC3E}">
        <p14:creationId xmlns:p14="http://schemas.microsoft.com/office/powerpoint/2010/main" val="39359033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78D0734A-A50F-4D31-B079-D6B3AFE0E4B4}"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E8D8949-22F6-4243-935B-BF5AE7D93E13}" type="slidenum">
              <a:rPr lang="en-US" altLang="en-US"/>
              <a:pPr>
                <a:defRPr/>
              </a:pPr>
              <a:t>‹#›</a:t>
            </a:fld>
            <a:endParaRPr lang="en-US" altLang="en-US"/>
          </a:p>
        </p:txBody>
      </p:sp>
    </p:spTree>
    <p:extLst>
      <p:ext uri="{BB962C8B-B14F-4D97-AF65-F5344CB8AC3E}">
        <p14:creationId xmlns:p14="http://schemas.microsoft.com/office/powerpoint/2010/main" val="189234631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16B0F37-8B12-459D-AE2E-E4208C85A684}"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B3DA3D5-011F-42BE-9D37-5D5DE97ACC28}" type="slidenum">
              <a:rPr lang="en-US" altLang="en-US"/>
              <a:pPr>
                <a:defRPr/>
              </a:pPr>
              <a:t>‹#›</a:t>
            </a:fld>
            <a:endParaRPr lang="en-US" altLang="en-US"/>
          </a:p>
        </p:txBody>
      </p:sp>
    </p:spTree>
    <p:extLst>
      <p:ext uri="{BB962C8B-B14F-4D97-AF65-F5344CB8AC3E}">
        <p14:creationId xmlns:p14="http://schemas.microsoft.com/office/powerpoint/2010/main" val="28635073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4DE6B42-A596-41E0-ACA5-2BBD851089A3}"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91B9283-C26E-4817-9084-F010D5A66207}" type="slidenum">
              <a:rPr lang="en-US" altLang="en-US"/>
              <a:pPr>
                <a:defRPr/>
              </a:pPr>
              <a:t>‹#›</a:t>
            </a:fld>
            <a:endParaRPr lang="en-US" altLang="en-US"/>
          </a:p>
        </p:txBody>
      </p:sp>
    </p:spTree>
    <p:extLst>
      <p:ext uri="{BB962C8B-B14F-4D97-AF65-F5344CB8AC3E}">
        <p14:creationId xmlns:p14="http://schemas.microsoft.com/office/powerpoint/2010/main" val="1932411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0A249FC-11E4-4640-90C4-39F5823B95DC}"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69B0480-E817-4753-8BA3-048716A29654}" type="slidenum">
              <a:rPr lang="en-US" altLang="en-US"/>
              <a:pPr>
                <a:defRPr/>
              </a:pPr>
              <a:t>‹#›</a:t>
            </a:fld>
            <a:endParaRPr lang="en-US" altLang="en-US"/>
          </a:p>
        </p:txBody>
      </p:sp>
    </p:spTree>
    <p:extLst>
      <p:ext uri="{BB962C8B-B14F-4D97-AF65-F5344CB8AC3E}">
        <p14:creationId xmlns:p14="http://schemas.microsoft.com/office/powerpoint/2010/main" val="39345781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AD3B3A4-0605-43AA-BAF8-270482862789}"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FDC5159-26F5-4563-93D6-47328D181D38}" type="slidenum">
              <a:rPr lang="en-US" altLang="en-US"/>
              <a:pPr>
                <a:defRPr/>
              </a:pPr>
              <a:t>‹#›</a:t>
            </a:fld>
            <a:endParaRPr lang="en-US" altLang="en-US"/>
          </a:p>
        </p:txBody>
      </p:sp>
    </p:spTree>
    <p:extLst>
      <p:ext uri="{BB962C8B-B14F-4D97-AF65-F5344CB8AC3E}">
        <p14:creationId xmlns:p14="http://schemas.microsoft.com/office/powerpoint/2010/main" val="4106609265"/>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B03E717-FA81-40AF-8333-09903F63A76D}"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40B725-AD61-46EB-B86E-3D3B6C40AD06}" type="slidenum">
              <a:rPr lang="en-US" altLang="en-US"/>
              <a:pPr>
                <a:defRPr/>
              </a:pPr>
              <a:t>‹#›</a:t>
            </a:fld>
            <a:endParaRPr lang="en-US" altLang="en-US"/>
          </a:p>
        </p:txBody>
      </p:sp>
    </p:spTree>
    <p:extLst>
      <p:ext uri="{BB962C8B-B14F-4D97-AF65-F5344CB8AC3E}">
        <p14:creationId xmlns:p14="http://schemas.microsoft.com/office/powerpoint/2010/main" val="4259645456"/>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DBAD5FE-80E3-47BB-A3F0-857D1DC24333}"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AF10AB-EEE5-48C6-8EF6-C96101264455}" type="slidenum">
              <a:rPr lang="en-US" altLang="en-US"/>
              <a:pPr>
                <a:defRPr/>
              </a:pPr>
              <a:t>‹#›</a:t>
            </a:fld>
            <a:endParaRPr lang="en-US" altLang="en-US"/>
          </a:p>
        </p:txBody>
      </p:sp>
    </p:spTree>
    <p:extLst>
      <p:ext uri="{BB962C8B-B14F-4D97-AF65-F5344CB8AC3E}">
        <p14:creationId xmlns:p14="http://schemas.microsoft.com/office/powerpoint/2010/main" val="28019659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65406561"/>
      </p:ext>
    </p:extLst>
  </p:cSld>
  <p:clrMapOvr>
    <a:masterClrMapping/>
  </p:clrMapOvr>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3857165882"/>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046209"/>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2143913672"/>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7950512"/>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0135505"/>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73912898"/>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16342"/>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3901234495"/>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3512035003"/>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656884892"/>
      </p:ext>
    </p:extLst>
  </p:cSld>
  <p:clrMapOvr>
    <a:masterClrMapping/>
  </p:clrMapOvr>
  <p:transition>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328167394"/>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1117832560"/>
      </p:ext>
    </p:extLst>
  </p:cSld>
  <p:clrMapOvr>
    <a:masterClrMapping/>
  </p:clrMapOvr>
  <p:transition>
    <p:fade thruBlk="1"/>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93931776"/>
      </p:ext>
    </p:extLst>
  </p:cSld>
  <p:clrMapOvr>
    <a:masterClrMapping/>
  </p:clrMapOvr>
  <p:transition>
    <p:fade thruBlk="1"/>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37392455"/>
      </p:ext>
    </p:extLst>
  </p:cSld>
  <p:clrMapOvr>
    <a:masterClrMapping/>
  </p:clrMapOvr>
  <p:transition spd="med">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639761716"/>
      </p:ext>
    </p:extLst>
  </p:cSld>
  <p:clrMapOvr>
    <a:masterClrMapping/>
  </p:clrMapOvr>
  <p:transition spd="med">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1302468"/>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DC355AE-DCE6-4E63-BC77-00E74101EA43}"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DA7CBD-FC36-492F-8734-1DA50DC122DA}" type="slidenum">
              <a:rPr lang="en-US" altLang="en-US"/>
              <a:pPr>
                <a:defRPr/>
              </a:pPr>
              <a:t>‹#›</a:t>
            </a:fld>
            <a:endParaRPr lang="en-US" altLang="en-US"/>
          </a:p>
        </p:txBody>
      </p:sp>
    </p:spTree>
    <p:extLst>
      <p:ext uri="{BB962C8B-B14F-4D97-AF65-F5344CB8AC3E}">
        <p14:creationId xmlns:p14="http://schemas.microsoft.com/office/powerpoint/2010/main" val="4082110451"/>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46C9AA6-8329-443E-9309-1E4AA49BD01D}"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6E50C9F-DE5B-469F-8834-563DBA03A148}" type="slidenum">
              <a:rPr lang="en-US" altLang="en-US"/>
              <a:pPr>
                <a:defRPr/>
              </a:pPr>
              <a:t>‹#›</a:t>
            </a:fld>
            <a:endParaRPr lang="en-US" altLang="en-US"/>
          </a:p>
        </p:txBody>
      </p:sp>
    </p:spTree>
    <p:extLst>
      <p:ext uri="{BB962C8B-B14F-4D97-AF65-F5344CB8AC3E}">
        <p14:creationId xmlns:p14="http://schemas.microsoft.com/office/powerpoint/2010/main" val="2904557413"/>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C007610-0D33-428B-B715-B20C81796705}"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648CEDF-1EEA-42CB-82FE-C71715EF80FC}" type="slidenum">
              <a:rPr lang="en-US" altLang="en-US"/>
              <a:pPr>
                <a:defRPr/>
              </a:pPr>
              <a:t>‹#›</a:t>
            </a:fld>
            <a:endParaRPr lang="en-US" altLang="en-US"/>
          </a:p>
        </p:txBody>
      </p:sp>
    </p:spTree>
    <p:extLst>
      <p:ext uri="{BB962C8B-B14F-4D97-AF65-F5344CB8AC3E}">
        <p14:creationId xmlns:p14="http://schemas.microsoft.com/office/powerpoint/2010/main" val="180355394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0DB42643-7F17-4C6B-8592-4AFD356F84C6}"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6B09273-4E35-4243-9B75-BEA631649EF5}" type="slidenum">
              <a:rPr lang="en-US" altLang="en-US"/>
              <a:pPr>
                <a:defRPr/>
              </a:pPr>
              <a:t>‹#›</a:t>
            </a:fld>
            <a:endParaRPr lang="en-US" altLang="en-US"/>
          </a:p>
        </p:txBody>
      </p:sp>
    </p:spTree>
    <p:extLst>
      <p:ext uri="{BB962C8B-B14F-4D97-AF65-F5344CB8AC3E}">
        <p14:creationId xmlns:p14="http://schemas.microsoft.com/office/powerpoint/2010/main" val="598287817"/>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F51DDBE-F409-4202-8F1B-EFB6F0A672D6}"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D93B351-73C5-4811-8833-D0388DE884F4}" type="slidenum">
              <a:rPr lang="en-US" altLang="en-US"/>
              <a:pPr>
                <a:defRPr/>
              </a:pPr>
              <a:t>‹#›</a:t>
            </a:fld>
            <a:endParaRPr lang="en-US" altLang="en-US"/>
          </a:p>
        </p:txBody>
      </p:sp>
    </p:spTree>
    <p:extLst>
      <p:ext uri="{BB962C8B-B14F-4D97-AF65-F5344CB8AC3E}">
        <p14:creationId xmlns:p14="http://schemas.microsoft.com/office/powerpoint/2010/main" val="97539943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592593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2D4AF9C-13AF-4A22-A717-8A459627BA84}"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B510254-4125-4A43-B8A6-88733AD5CA23}" type="slidenum">
              <a:rPr lang="en-US" altLang="en-US"/>
              <a:pPr>
                <a:defRPr/>
              </a:pPr>
              <a:t>‹#›</a:t>
            </a:fld>
            <a:endParaRPr lang="en-US" altLang="en-US"/>
          </a:p>
        </p:txBody>
      </p:sp>
    </p:spTree>
    <p:extLst>
      <p:ext uri="{BB962C8B-B14F-4D97-AF65-F5344CB8AC3E}">
        <p14:creationId xmlns:p14="http://schemas.microsoft.com/office/powerpoint/2010/main" val="1052855921"/>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D2F7CFD-E07B-4846-9199-0E9948DE3214}"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8035963-9582-4873-81F9-A669333A76F6}" type="slidenum">
              <a:rPr lang="en-US" altLang="en-US"/>
              <a:pPr>
                <a:defRPr/>
              </a:pPr>
              <a:t>‹#›</a:t>
            </a:fld>
            <a:endParaRPr lang="en-US" altLang="en-US"/>
          </a:p>
        </p:txBody>
      </p:sp>
    </p:spTree>
    <p:extLst>
      <p:ext uri="{BB962C8B-B14F-4D97-AF65-F5344CB8AC3E}">
        <p14:creationId xmlns:p14="http://schemas.microsoft.com/office/powerpoint/2010/main" val="257680702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D2A5B7F-50DA-4080-95BA-DA1236AE23F2}"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0D21496-916C-48A1-AD8E-7849F1DB9B79}" type="slidenum">
              <a:rPr lang="en-US" altLang="en-US"/>
              <a:pPr>
                <a:defRPr/>
              </a:pPr>
              <a:t>‹#›</a:t>
            </a:fld>
            <a:endParaRPr lang="en-US" altLang="en-US"/>
          </a:p>
        </p:txBody>
      </p:sp>
    </p:spTree>
    <p:extLst>
      <p:ext uri="{BB962C8B-B14F-4D97-AF65-F5344CB8AC3E}">
        <p14:creationId xmlns:p14="http://schemas.microsoft.com/office/powerpoint/2010/main" val="4272341528"/>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B604916-D3AC-4766-8FF2-AC49634D1FF9}"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F04BB7-B87F-4A23-AA9B-7C70A94A8B14}" type="slidenum">
              <a:rPr lang="en-US" altLang="en-US"/>
              <a:pPr>
                <a:defRPr/>
              </a:pPr>
              <a:t>‹#›</a:t>
            </a:fld>
            <a:endParaRPr lang="en-US" altLang="en-US"/>
          </a:p>
        </p:txBody>
      </p:sp>
    </p:spTree>
    <p:extLst>
      <p:ext uri="{BB962C8B-B14F-4D97-AF65-F5344CB8AC3E}">
        <p14:creationId xmlns:p14="http://schemas.microsoft.com/office/powerpoint/2010/main" val="1552088404"/>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22C0CF6-521C-4EF5-997F-3D8B11784874}"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DD136F-E438-4334-B7D6-120FCF1BCB4D}" type="slidenum">
              <a:rPr lang="en-US" altLang="en-US"/>
              <a:pPr>
                <a:defRPr/>
              </a:pPr>
              <a:t>‹#›</a:t>
            </a:fld>
            <a:endParaRPr lang="en-US" altLang="en-US"/>
          </a:p>
        </p:txBody>
      </p:sp>
    </p:spTree>
    <p:extLst>
      <p:ext uri="{BB962C8B-B14F-4D97-AF65-F5344CB8AC3E}">
        <p14:creationId xmlns:p14="http://schemas.microsoft.com/office/powerpoint/2010/main" val="147542178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783AD90-AC8F-4E31-87A0-A95214BD0928}"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DA3245A-8B61-41B1-A2E4-E40A43A4E1B4}" type="slidenum">
              <a:rPr lang="en-US" altLang="en-US"/>
              <a:pPr>
                <a:defRPr/>
              </a:pPr>
              <a:t>‹#›</a:t>
            </a:fld>
            <a:endParaRPr lang="en-US" altLang="en-US"/>
          </a:p>
        </p:txBody>
      </p:sp>
    </p:spTree>
    <p:extLst>
      <p:ext uri="{BB962C8B-B14F-4D97-AF65-F5344CB8AC3E}">
        <p14:creationId xmlns:p14="http://schemas.microsoft.com/office/powerpoint/2010/main" val="331151175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BBC35B-A44B-4119-B8DA-DE9E3DFADA20}" type="slidenum">
              <a:rPr kumimoji="0" lang="en-US" smtClean="0"/>
              <a:pPr eaLnBrk="1" latinLnBrk="0" hangingPunct="1"/>
              <a:t>‹#›</a:t>
            </a:fld>
            <a:endParaRPr kumimoji="0"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6/3/2019</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6/3/2019</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6/3/2019</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6370593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6/3/2019</a:t>
            </a:fld>
            <a:endParaRPr lang="en-US"/>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6/3/2019</a:t>
            </a:fld>
            <a:endParaRPr lang="en-US"/>
          </a:p>
        </p:txBody>
      </p:sp>
      <p:sp>
        <p:nvSpPr>
          <p:cNvPr id="5" name="Slide Number Placeholder 4"/>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6/3/2019</a:t>
            </a:fld>
            <a:endParaRPr lang="en-US"/>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eaLnBrk="1" latinLnBrk="0" hangingPunct="1"/>
            <a:fld id="{544213AF-26F6-41FA-8D85-E2C5388D6E58}" type="datetimeFigureOut">
              <a:rPr lang="en-US" smtClean="0"/>
              <a:pPr eaLnBrk="1" latinLnBrk="0" hangingPunct="1"/>
              <a:t>6/3/2019</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eaLnBrk="1" latinLnBrk="0" hangingPunct="1"/>
            <a:fld id="{544213AF-26F6-41FA-8D85-E2C5388D6E58}" type="datetimeFigureOut">
              <a:rPr lang="en-US" smtClean="0"/>
              <a:pPr eaLnBrk="1" latinLnBrk="0" hangingPunct="1"/>
              <a:t>6/3/2019</a:t>
            </a:fld>
            <a:endParaRPr lang="en-US">
              <a:solidFill>
                <a:schemeClr val="tx1"/>
              </a:solidFill>
            </a:endParaRPr>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extLst/>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BBC35B-A44B-4119-B8DA-DE9E3DFADA20}" type="slidenum">
              <a:rPr kumimoji="0" lang="en-US" smtClean="0"/>
              <a:pPr eaLnBrk="1" latinLnBrk="0" hangingPunct="1"/>
              <a:t>‹#›</a:t>
            </a:fld>
            <a:endParaRPr kumimoji="0" lang="en-US">
              <a:solidFill>
                <a:schemeClr val="tx1"/>
              </a:solidFill>
            </a:endParaRPr>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6/3/2019</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544213AF-26F6-41FA-8D85-E2C5388D6E58}" type="datetimeFigureOut">
              <a:rPr lang="en-US" smtClean="0"/>
              <a:pPr eaLnBrk="1" latinLnBrk="0" hangingPunct="1"/>
              <a:t>6/3/2019</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D5BBC35B-A44B-4119-B8DA-DE9E3DFADA20}" type="slidenum">
              <a:rPr kumimoji="0" lang="en-US" smtClean="0"/>
              <a:pPr eaLnBrk="1" latinLnBrk="0" hangingPunct="1"/>
              <a:t>‹#›</a:t>
            </a:fld>
            <a:endParaRPr kumimoji="0" lang="en-US"/>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6556665"/>
      </p:ext>
    </p:extLst>
  </p:cSld>
  <p:clrMapOvr>
    <a:masterClrMapping/>
  </p:clrMapOvr>
  <p:timing>
    <p:tnLst>
      <p:par>
        <p:cTn id="1" dur="indefinite" restart="never" nodeType="tmRoot"/>
      </p:par>
    </p:tnLst>
  </p:timing>
  <p:hf hdr="0"/>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77708017"/>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59339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71382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Line 15"/>
          <p:cNvSpPr>
            <a:spLocks noChangeShapeType="1"/>
          </p:cNvSpPr>
          <p:nvPr userDrawn="1"/>
        </p:nvSpPr>
        <p:spPr bwMode="auto">
          <a:xfrm>
            <a:off x="0" y="6629400"/>
            <a:ext cx="91440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 name="Rectangle 4"/>
          <p:cNvSpPr>
            <a:spLocks noGrp="1" noChangeArrowheads="1"/>
          </p:cNvSpPr>
          <p:nvPr>
            <p:ph type="ctrTitle"/>
          </p:nvPr>
        </p:nvSpPr>
        <p:spPr>
          <a:xfrm>
            <a:off x="990600" y="2667000"/>
            <a:ext cx="6324600" cy="533400"/>
          </a:xfrm>
          <a:ln algn="ctr"/>
        </p:spPr>
        <p:txBody>
          <a:bodyPr lIns="182880" anchor="ctr"/>
          <a:lstStyle>
            <a:lvl1pPr>
              <a:defRPr sz="3200">
                <a:solidFill>
                  <a:schemeClr val="tx1"/>
                </a:solidFill>
              </a:defRPr>
            </a:lvl1pPr>
          </a:lstStyle>
          <a:p>
            <a:r>
              <a:rPr lang="en-US" smtClean="0"/>
              <a:t>Click to edit Master title style</a:t>
            </a:r>
            <a:endParaRPr lang="en-US"/>
          </a:p>
        </p:txBody>
      </p:sp>
      <p:sp>
        <p:nvSpPr>
          <p:cNvPr id="4101" name="Rectangle 5"/>
          <p:cNvSpPr>
            <a:spLocks noGrp="1" noChangeArrowheads="1"/>
          </p:cNvSpPr>
          <p:nvPr>
            <p:ph type="subTitle" idx="1"/>
          </p:nvPr>
        </p:nvSpPr>
        <p:spPr>
          <a:xfrm>
            <a:off x="1143000" y="5448300"/>
            <a:ext cx="6096000" cy="419100"/>
          </a:xfrm>
          <a:ln algn="ctr"/>
        </p:spPr>
        <p:txBody>
          <a:bodyPr lIns="182880" anchor="ctr"/>
          <a:lstStyle>
            <a:lvl1pPr marL="176213" indent="-176213">
              <a:defRPr sz="2400">
                <a:solidFill>
                  <a:schemeClr val="tx1"/>
                </a:solidFill>
              </a:defRPr>
            </a:lvl1pPr>
          </a:lstStyle>
          <a:p>
            <a:r>
              <a:rPr lang="en-US" smtClean="0"/>
              <a:t>Click to edit Master subtitle style</a:t>
            </a:r>
            <a:endParaRPr lang="en-US"/>
          </a:p>
        </p:txBody>
      </p:sp>
      <p:sp>
        <p:nvSpPr>
          <p:cNvPr id="7" name="Rectangle 6"/>
          <p:cNvSpPr>
            <a:spLocks noGrp="1" noChangeArrowheads="1"/>
          </p:cNvSpPr>
          <p:nvPr>
            <p:ph type="ftr" sz="quarter" idx="10"/>
          </p:nvPr>
        </p:nvSpPr>
        <p:spPr>
          <a:xfrm>
            <a:off x="3124200" y="6637338"/>
            <a:ext cx="3962400" cy="228600"/>
          </a:xfrm>
        </p:spPr>
        <p:txBody>
          <a:bodyPr/>
          <a:lstStyle>
            <a:lvl1pPr algn="l">
              <a:defRPr sz="1400">
                <a:solidFill>
                  <a:schemeClr val="tx1"/>
                </a:solidFill>
              </a:defRPr>
            </a:lvl1pPr>
          </a:lstStyle>
          <a:p>
            <a:pPr>
              <a:defRPr/>
            </a:pPr>
            <a:endParaRPr lang="en-US"/>
          </a:p>
        </p:txBody>
      </p:sp>
      <p:sp>
        <p:nvSpPr>
          <p:cNvPr id="8" name="Rectangle 7"/>
          <p:cNvSpPr>
            <a:spLocks noGrp="1" noChangeArrowheads="1"/>
          </p:cNvSpPr>
          <p:nvPr>
            <p:ph type="sldNum" sz="quarter" idx="11"/>
          </p:nvPr>
        </p:nvSpPr>
        <p:spPr>
          <a:xfrm>
            <a:off x="8915400" y="6637338"/>
            <a:ext cx="228600" cy="228600"/>
          </a:xfrm>
        </p:spPr>
        <p:txBody>
          <a:bodyPr wrap="square"/>
          <a:lstStyle>
            <a:lvl1pPr>
              <a:defRPr>
                <a:solidFill>
                  <a:schemeClr val="tx1"/>
                </a:solidFill>
              </a:defRPr>
            </a:lvl1pPr>
          </a:lstStyle>
          <a:p>
            <a:fld id="{6E36510A-58C8-4558-80B1-E8D6E7DBAC6E}" type="slidenum">
              <a:rPr lang="en-US" altLang="en-US"/>
              <a:pPr/>
              <a:t>‹#›</a:t>
            </a:fld>
            <a:endParaRPr lang="en-US" altLang="en-US"/>
          </a:p>
        </p:txBody>
      </p:sp>
      <p:sp>
        <p:nvSpPr>
          <p:cNvPr id="9" name="Rectangle 8"/>
          <p:cNvSpPr>
            <a:spLocks noGrp="1" noChangeArrowheads="1"/>
          </p:cNvSpPr>
          <p:nvPr>
            <p:ph type="dt" sz="half" idx="12"/>
          </p:nvPr>
        </p:nvSpPr>
        <p:spPr>
          <a:xfrm>
            <a:off x="1219200" y="6604000"/>
            <a:ext cx="1905000" cy="300038"/>
          </a:xfrm>
        </p:spPr>
        <p:txBody>
          <a:bodyPr/>
          <a:lstStyle>
            <a:lvl1pPr>
              <a:defRPr>
                <a:solidFill>
                  <a:schemeClr val="tx1"/>
                </a:solidFill>
              </a:defRPr>
            </a:lvl1pPr>
          </a:lstStyle>
          <a:p>
            <a:pPr>
              <a:defRPr/>
            </a:pPr>
            <a:fld id="{23B6616A-0FF9-440C-A3A1-C60661D68625}" type="datetime1">
              <a:rPr lang="en-US"/>
              <a:pPr>
                <a:defRPr/>
              </a:pPr>
              <a:t>6/3/2019</a:t>
            </a:fld>
            <a:endParaRPr lang="en-US"/>
          </a:p>
        </p:txBody>
      </p:sp>
    </p:spTree>
    <p:extLst>
      <p:ext uri="{BB962C8B-B14F-4D97-AF65-F5344CB8AC3E}">
        <p14:creationId xmlns:p14="http://schemas.microsoft.com/office/powerpoint/2010/main" val="3569661899"/>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fld id="{C22F1FEE-268E-400D-B462-AF6BC95D6DF7}" type="datetime1">
              <a:rPr lang="en-US"/>
              <a:pPr>
                <a:defRPr/>
              </a:pPr>
              <a:t>6/3/2019</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6" name="Rectangle 8"/>
          <p:cNvSpPr>
            <a:spLocks noGrp="1" noChangeArrowheads="1"/>
          </p:cNvSpPr>
          <p:nvPr>
            <p:ph type="sldNum" sz="quarter" idx="12"/>
          </p:nvPr>
        </p:nvSpPr>
        <p:spPr>
          <a:ln/>
        </p:spPr>
        <p:txBody>
          <a:bodyPr/>
          <a:lstStyle>
            <a:lvl1pPr>
              <a:defRPr/>
            </a:lvl1pPr>
          </a:lstStyle>
          <a:p>
            <a:fld id="{09F64E11-925B-48CC-B644-EC83B51F0F40}" type="slidenum">
              <a:rPr lang="en-US" altLang="en-US"/>
              <a:pPr/>
              <a:t>‹#›</a:t>
            </a:fld>
            <a:endParaRPr lang="en-US" altLang="en-US"/>
          </a:p>
        </p:txBody>
      </p:sp>
    </p:spTree>
    <p:extLst>
      <p:ext uri="{BB962C8B-B14F-4D97-AF65-F5344CB8AC3E}">
        <p14:creationId xmlns:p14="http://schemas.microsoft.com/office/powerpoint/2010/main" val="2864944124"/>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fld id="{46FF4768-4D5B-480F-8649-7FE798BB2E26}" type="datetime1">
              <a:rPr lang="en-US"/>
              <a:pPr>
                <a:defRPr/>
              </a:pPr>
              <a:t>6/3/2019</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6" name="Rectangle 8"/>
          <p:cNvSpPr>
            <a:spLocks noGrp="1" noChangeArrowheads="1"/>
          </p:cNvSpPr>
          <p:nvPr>
            <p:ph type="sldNum" sz="quarter" idx="12"/>
          </p:nvPr>
        </p:nvSpPr>
        <p:spPr>
          <a:ln/>
        </p:spPr>
        <p:txBody>
          <a:bodyPr/>
          <a:lstStyle>
            <a:lvl1pPr>
              <a:defRPr/>
            </a:lvl1pPr>
          </a:lstStyle>
          <a:p>
            <a:fld id="{8D4C80B6-5FE0-4385-91E0-414C5FFF28FC}" type="slidenum">
              <a:rPr lang="en-US" altLang="en-US"/>
              <a:pPr/>
              <a:t>‹#›</a:t>
            </a:fld>
            <a:endParaRPr lang="en-US" altLang="en-US"/>
          </a:p>
        </p:txBody>
      </p:sp>
    </p:spTree>
    <p:extLst>
      <p:ext uri="{BB962C8B-B14F-4D97-AF65-F5344CB8AC3E}">
        <p14:creationId xmlns:p14="http://schemas.microsoft.com/office/powerpoint/2010/main" val="3813073014"/>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685800"/>
            <a:ext cx="40386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685800"/>
            <a:ext cx="40386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fld id="{5A3411CA-7D20-4140-B06F-17BC450D4735}" type="datetime1">
              <a:rPr lang="en-US"/>
              <a:pPr>
                <a:defRPr/>
              </a:pPr>
              <a:t>6/3/2019</a:t>
            </a:fld>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7" name="Rectangle 8"/>
          <p:cNvSpPr>
            <a:spLocks noGrp="1" noChangeArrowheads="1"/>
          </p:cNvSpPr>
          <p:nvPr>
            <p:ph type="sldNum" sz="quarter" idx="12"/>
          </p:nvPr>
        </p:nvSpPr>
        <p:spPr>
          <a:ln/>
        </p:spPr>
        <p:txBody>
          <a:bodyPr/>
          <a:lstStyle>
            <a:lvl1pPr>
              <a:defRPr/>
            </a:lvl1pPr>
          </a:lstStyle>
          <a:p>
            <a:fld id="{D681C58B-5B8B-4266-ACEE-63C1F3D5C707}" type="slidenum">
              <a:rPr lang="en-US" altLang="en-US"/>
              <a:pPr/>
              <a:t>‹#›</a:t>
            </a:fld>
            <a:endParaRPr lang="en-US" altLang="en-US"/>
          </a:p>
        </p:txBody>
      </p:sp>
    </p:spTree>
    <p:extLst>
      <p:ext uri="{BB962C8B-B14F-4D97-AF65-F5344CB8AC3E}">
        <p14:creationId xmlns:p14="http://schemas.microsoft.com/office/powerpoint/2010/main" val="3739201116"/>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pPr>
              <a:defRPr/>
            </a:pPr>
            <a:fld id="{82E547C2-474C-4C96-8086-DD611CC713E1}" type="datetime1">
              <a:rPr lang="en-US"/>
              <a:pPr>
                <a:defRPr/>
              </a:pPr>
              <a:t>6/3/2019</a:t>
            </a:fld>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9" name="Rectangle 8"/>
          <p:cNvSpPr>
            <a:spLocks noGrp="1" noChangeArrowheads="1"/>
          </p:cNvSpPr>
          <p:nvPr>
            <p:ph type="sldNum" sz="quarter" idx="12"/>
          </p:nvPr>
        </p:nvSpPr>
        <p:spPr>
          <a:ln/>
        </p:spPr>
        <p:txBody>
          <a:bodyPr/>
          <a:lstStyle>
            <a:lvl1pPr>
              <a:defRPr/>
            </a:lvl1pPr>
          </a:lstStyle>
          <a:p>
            <a:fld id="{A296B3B2-C4D4-45F9-8A3C-1D2AE66D5627}" type="slidenum">
              <a:rPr lang="en-US" altLang="en-US"/>
              <a:pPr/>
              <a:t>‹#›</a:t>
            </a:fld>
            <a:endParaRPr lang="en-US" altLang="en-US"/>
          </a:p>
        </p:txBody>
      </p:sp>
    </p:spTree>
    <p:extLst>
      <p:ext uri="{BB962C8B-B14F-4D97-AF65-F5344CB8AC3E}">
        <p14:creationId xmlns:p14="http://schemas.microsoft.com/office/powerpoint/2010/main" val="1590444756"/>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ln/>
        </p:spPr>
        <p:txBody>
          <a:bodyPr/>
          <a:lstStyle>
            <a:lvl1pPr>
              <a:defRPr/>
            </a:lvl1pPr>
          </a:lstStyle>
          <a:p>
            <a:pPr>
              <a:defRPr/>
            </a:pPr>
            <a:fld id="{FE19613B-F634-4B4C-A1B0-3A145E811671}" type="datetime1">
              <a:rPr lang="en-US"/>
              <a:pPr>
                <a:defRPr/>
              </a:pPr>
              <a:t>6/3/2019</a:t>
            </a:fld>
            <a:endParaRPr lang="en-US"/>
          </a:p>
        </p:txBody>
      </p:sp>
      <p:sp>
        <p:nvSpPr>
          <p:cNvPr id="4"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5" name="Rectangle 8"/>
          <p:cNvSpPr>
            <a:spLocks noGrp="1" noChangeArrowheads="1"/>
          </p:cNvSpPr>
          <p:nvPr>
            <p:ph type="sldNum" sz="quarter" idx="12"/>
          </p:nvPr>
        </p:nvSpPr>
        <p:spPr>
          <a:ln/>
        </p:spPr>
        <p:txBody>
          <a:bodyPr/>
          <a:lstStyle>
            <a:lvl1pPr>
              <a:defRPr/>
            </a:lvl1pPr>
          </a:lstStyle>
          <a:p>
            <a:fld id="{780B1E34-F69E-4567-B0E3-B6E99905DDE0}" type="slidenum">
              <a:rPr lang="en-US" altLang="en-US"/>
              <a:pPr/>
              <a:t>‹#›</a:t>
            </a:fld>
            <a:endParaRPr lang="en-US" altLang="en-US"/>
          </a:p>
        </p:txBody>
      </p:sp>
    </p:spTree>
    <p:extLst>
      <p:ext uri="{BB962C8B-B14F-4D97-AF65-F5344CB8AC3E}">
        <p14:creationId xmlns:p14="http://schemas.microsoft.com/office/powerpoint/2010/main" val="1010787848"/>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D3F57D54-D34D-44B1-9B8B-F950F000C4CE}" type="datetime1">
              <a:rPr lang="en-US"/>
              <a:pPr>
                <a:defRPr/>
              </a:pPr>
              <a:t>6/3/2019</a:t>
            </a:fld>
            <a:endParaRPr lang="en-US"/>
          </a:p>
        </p:txBody>
      </p:sp>
      <p:sp>
        <p:nvSpPr>
          <p:cNvPr id="3"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4" name="Rectangle 8"/>
          <p:cNvSpPr>
            <a:spLocks noGrp="1" noChangeArrowheads="1"/>
          </p:cNvSpPr>
          <p:nvPr>
            <p:ph type="sldNum" sz="quarter" idx="12"/>
          </p:nvPr>
        </p:nvSpPr>
        <p:spPr>
          <a:ln/>
        </p:spPr>
        <p:txBody>
          <a:bodyPr/>
          <a:lstStyle>
            <a:lvl1pPr>
              <a:defRPr/>
            </a:lvl1pPr>
          </a:lstStyle>
          <a:p>
            <a:fld id="{A5AB1845-17A3-4BB2-A2EC-C62901CAAFE4}" type="slidenum">
              <a:rPr lang="en-US" altLang="en-US"/>
              <a:pPr/>
              <a:t>‹#›</a:t>
            </a:fld>
            <a:endParaRPr lang="en-US" altLang="en-US"/>
          </a:p>
        </p:txBody>
      </p:sp>
    </p:spTree>
    <p:extLst>
      <p:ext uri="{BB962C8B-B14F-4D97-AF65-F5344CB8AC3E}">
        <p14:creationId xmlns:p14="http://schemas.microsoft.com/office/powerpoint/2010/main" val="1799729993"/>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fld id="{E37838AF-3A53-4936-94DF-0E3A6687079E}" type="datetime1">
              <a:rPr lang="en-US"/>
              <a:pPr>
                <a:defRPr/>
              </a:pPr>
              <a:t>6/3/2019</a:t>
            </a:fld>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7" name="Rectangle 8"/>
          <p:cNvSpPr>
            <a:spLocks noGrp="1" noChangeArrowheads="1"/>
          </p:cNvSpPr>
          <p:nvPr>
            <p:ph type="sldNum" sz="quarter" idx="12"/>
          </p:nvPr>
        </p:nvSpPr>
        <p:spPr>
          <a:ln/>
        </p:spPr>
        <p:txBody>
          <a:bodyPr/>
          <a:lstStyle>
            <a:lvl1pPr>
              <a:defRPr/>
            </a:lvl1pPr>
          </a:lstStyle>
          <a:p>
            <a:fld id="{1CB04A38-F2C6-4325-8844-A40EDA4CD71D}" type="slidenum">
              <a:rPr lang="en-US" altLang="en-US"/>
              <a:pPr/>
              <a:t>‹#›</a:t>
            </a:fld>
            <a:endParaRPr lang="en-US" altLang="en-US"/>
          </a:p>
        </p:txBody>
      </p:sp>
    </p:spTree>
    <p:extLst>
      <p:ext uri="{BB962C8B-B14F-4D97-AF65-F5344CB8AC3E}">
        <p14:creationId xmlns:p14="http://schemas.microsoft.com/office/powerpoint/2010/main" val="3858750733"/>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fld id="{6EBD91B4-9832-4069-A910-EF12A34D459E}" type="datetime1">
              <a:rPr lang="en-US"/>
              <a:pPr>
                <a:defRPr/>
              </a:pPr>
              <a:t>6/3/2019</a:t>
            </a:fld>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7" name="Rectangle 8"/>
          <p:cNvSpPr>
            <a:spLocks noGrp="1" noChangeArrowheads="1"/>
          </p:cNvSpPr>
          <p:nvPr>
            <p:ph type="sldNum" sz="quarter" idx="12"/>
          </p:nvPr>
        </p:nvSpPr>
        <p:spPr>
          <a:ln/>
        </p:spPr>
        <p:txBody>
          <a:bodyPr/>
          <a:lstStyle>
            <a:lvl1pPr>
              <a:defRPr/>
            </a:lvl1pPr>
          </a:lstStyle>
          <a:p>
            <a:fld id="{BE035824-6033-48B5-B37E-3C94F9309E97}" type="slidenum">
              <a:rPr lang="en-US" altLang="en-US"/>
              <a:pPr/>
              <a:t>‹#›</a:t>
            </a:fld>
            <a:endParaRPr lang="en-US" altLang="en-US"/>
          </a:p>
        </p:txBody>
      </p:sp>
    </p:spTree>
    <p:extLst>
      <p:ext uri="{BB962C8B-B14F-4D97-AF65-F5344CB8AC3E}">
        <p14:creationId xmlns:p14="http://schemas.microsoft.com/office/powerpoint/2010/main" val="3669001323"/>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fld id="{C8EBB05D-E574-44B5-AD57-C145B0EE585D}" type="datetime1">
              <a:rPr lang="en-US"/>
              <a:pPr>
                <a:defRPr/>
              </a:pPr>
              <a:t>6/3/2019</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6" name="Rectangle 8"/>
          <p:cNvSpPr>
            <a:spLocks noGrp="1" noChangeArrowheads="1"/>
          </p:cNvSpPr>
          <p:nvPr>
            <p:ph type="sldNum" sz="quarter" idx="12"/>
          </p:nvPr>
        </p:nvSpPr>
        <p:spPr>
          <a:ln/>
        </p:spPr>
        <p:txBody>
          <a:bodyPr/>
          <a:lstStyle>
            <a:lvl1pPr>
              <a:defRPr/>
            </a:lvl1pPr>
          </a:lstStyle>
          <a:p>
            <a:fld id="{59D8B217-876C-4530-99CE-AF8C56C5DCD8}" type="slidenum">
              <a:rPr lang="en-US" altLang="en-US"/>
              <a:pPr/>
              <a:t>‹#›</a:t>
            </a:fld>
            <a:endParaRPr lang="en-US" altLang="en-US"/>
          </a:p>
        </p:txBody>
      </p:sp>
    </p:spTree>
    <p:extLst>
      <p:ext uri="{BB962C8B-B14F-4D97-AF65-F5344CB8AC3E}">
        <p14:creationId xmlns:p14="http://schemas.microsoft.com/office/powerpoint/2010/main" val="137536345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063467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7150" y="152400"/>
            <a:ext cx="212725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400" y="152400"/>
            <a:ext cx="622935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fld id="{1FECB4FA-B1D6-4961-AF2E-65525FC35825}" type="datetime1">
              <a:rPr lang="en-US"/>
              <a:pPr>
                <a:defRPr/>
              </a:pPr>
              <a:t>6/3/2019</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CONFIDENTIAL© Copyright 2007 Tech Mahindra Limited</a:t>
            </a:r>
          </a:p>
        </p:txBody>
      </p:sp>
      <p:sp>
        <p:nvSpPr>
          <p:cNvPr id="6" name="Rectangle 8"/>
          <p:cNvSpPr>
            <a:spLocks noGrp="1" noChangeArrowheads="1"/>
          </p:cNvSpPr>
          <p:nvPr>
            <p:ph type="sldNum" sz="quarter" idx="12"/>
          </p:nvPr>
        </p:nvSpPr>
        <p:spPr>
          <a:ln/>
        </p:spPr>
        <p:txBody>
          <a:bodyPr/>
          <a:lstStyle>
            <a:lvl1pPr>
              <a:defRPr/>
            </a:lvl1pPr>
          </a:lstStyle>
          <a:p>
            <a:fld id="{46A809F8-966C-4E33-99DB-124E7A60AB0A}" type="slidenum">
              <a:rPr lang="en-US" altLang="en-US"/>
              <a:pPr/>
              <a:t>‹#›</a:t>
            </a:fld>
            <a:endParaRPr lang="en-US" altLang="en-US"/>
          </a:p>
        </p:txBody>
      </p:sp>
    </p:spTree>
    <p:extLst>
      <p:ext uri="{BB962C8B-B14F-4D97-AF65-F5344CB8AC3E}">
        <p14:creationId xmlns:p14="http://schemas.microsoft.com/office/powerpoint/2010/main" val="4263058651"/>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lvl2pPr>
              <a:buFont typeface="Wingdings" pitchFamily="2" charset="2"/>
              <a:buChar char="Ø"/>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1783F02-8958-4C66-A2EF-E7813E0B9395}"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933F46E-A816-4550-9557-777EA95316FA}" type="slidenum">
              <a:rPr lang="en-US" altLang="en-US"/>
              <a:pPr/>
              <a:t>‹#›</a:t>
            </a:fld>
            <a:endParaRPr lang="en-US" altLang="en-US"/>
          </a:p>
        </p:txBody>
      </p:sp>
    </p:spTree>
    <p:extLst>
      <p:ext uri="{BB962C8B-B14F-4D97-AF65-F5344CB8AC3E}">
        <p14:creationId xmlns:p14="http://schemas.microsoft.com/office/powerpoint/2010/main" val="3720707472"/>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568457"/>
      </p:ext>
    </p:extLst>
  </p:cSld>
  <p:clrMapOvr>
    <a:masterClrMapping/>
  </p:clrMapOvr>
  <p:timing>
    <p:tnLst>
      <p:par>
        <p:cTn id="1" dur="indefinite" restart="never" nodeType="tmRoot"/>
      </p:par>
    </p:tnLst>
  </p:timing>
  <p:hf hdr="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3798871"/>
      </p:ext>
    </p:extLst>
  </p:cSld>
  <p:clrMapOvr>
    <a:masterClrMapping/>
  </p:clrMapOvr>
  <p:timing>
    <p:tnLst>
      <p:par>
        <p:cTn id="1" dur="indefinite" restart="never" nodeType="tmRoot"/>
      </p:par>
    </p:tnLst>
  </p:timing>
  <p:hf hdr="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31140235"/>
      </p:ext>
    </p:extLst>
  </p:cSld>
  <p:clrMapOvr>
    <a:masterClrMapping/>
  </p:clrMapOvr>
  <p:transition spd="med">
    <p:fade/>
  </p:transition>
  <p:timing>
    <p:tnLst>
      <p:par>
        <p:cTn id="1" dur="indefinite" restart="never" nodeType="tmRoot"/>
      </p:par>
    </p:tnLst>
  </p:timing>
  <p:hf hdr="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32334914"/>
      </p:ext>
    </p:extLst>
  </p:cSld>
  <p:clrMapOvr>
    <a:masterClrMapping/>
  </p:clrMapOvr>
  <p:timing>
    <p:tnLst>
      <p:par>
        <p:cTn id="1" dur="indefinite" restart="never" nodeType="tmRoot"/>
      </p:par>
    </p:tnLst>
  </p:timing>
  <p:hf hdr="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853652263"/>
      </p:ext>
    </p:extLst>
  </p:cSld>
  <p:clrMapOvr>
    <a:masterClrMapping/>
  </p:clrMapOvr>
  <p:timing>
    <p:tnLst>
      <p:par>
        <p:cTn id="1" dur="indefinite" restart="never" nodeType="tmRoot"/>
      </p:par>
    </p:tnLst>
  </p:timing>
  <p:hf hdr="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37854824"/>
      </p:ext>
    </p:extLst>
  </p:cSld>
  <p:clrMapOvr>
    <a:masterClrMapping/>
  </p:clrMapOvr>
  <p:timing>
    <p:tnLst>
      <p:par>
        <p:cTn id="1" dur="indefinite" restart="never" nodeType="tmRoot"/>
      </p:par>
    </p:tnLst>
  </p:timing>
  <p:hf hdr="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67372275"/>
      </p:ext>
    </p:extLst>
  </p:cSld>
  <p:clrMapOvr>
    <a:masterClrMapping/>
  </p:clrMapOvr>
  <p:timing>
    <p:tnLst>
      <p:par>
        <p:cTn id="1" dur="indefinite" restart="never" nodeType="tmRoot"/>
      </p:par>
    </p:tnLst>
  </p:timing>
  <p:hf hdr="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32877545"/>
      </p:ext>
    </p:extLst>
  </p:cSld>
  <p:clrMapOvr>
    <a:masterClrMapping/>
  </p:clrMapOvr>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7683918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85115384"/>
      </p:ext>
    </p:extLst>
  </p:cSld>
  <p:clrMapOvr>
    <a:masterClrMapping/>
  </p:clrMapOvr>
  <p:timing>
    <p:tnLst>
      <p:par>
        <p:cTn id="1" dur="indefinite" restart="never" nodeType="tmRoot"/>
      </p:par>
    </p:tnLst>
  </p:timing>
  <p:hf hdr="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69131304"/>
      </p:ext>
    </p:extLst>
  </p:cSld>
  <p:clrMapOvr>
    <a:masterClrMapping/>
  </p:clrMapOvr>
  <p:timing>
    <p:tnLst>
      <p:par>
        <p:cTn id="1" dur="indefinite" restart="never" nodeType="tmRoot"/>
      </p:par>
    </p:tnLst>
  </p:timing>
  <p:hf hdr="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12894359"/>
      </p:ext>
    </p:extLst>
  </p:cSld>
  <p:clrMapOvr>
    <a:masterClrMapping/>
  </p:clrMapOvr>
  <p:timing>
    <p:tnLst>
      <p:par>
        <p:cTn id="1" dur="indefinite" restart="never" nodeType="tmRoot"/>
      </p:par>
    </p:tnLst>
  </p:timing>
  <p:hf hdr="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15229632"/>
      </p:ext>
    </p:extLst>
  </p:cSld>
  <p:clrMapOvr>
    <a:masterClrMapping/>
  </p:clrMapOvr>
  <p:timing>
    <p:tnLst>
      <p:par>
        <p:cTn id="1" dur="indefinite" restart="never" nodeType="tmRoot"/>
      </p:par>
    </p:tnLst>
  </p:timing>
  <p:hf hdr="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5179447"/>
      </p:ext>
    </p:extLst>
  </p:cSld>
  <p:clrMapOvr>
    <a:masterClrMapping/>
  </p:clrMapOvr>
  <p:timing>
    <p:tnLst>
      <p:par>
        <p:cTn id="1" dur="indefinite" restart="never" nodeType="tmRoot"/>
      </p:par>
    </p:tnLst>
  </p:timing>
  <p:hf hdr="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70621432"/>
      </p:ext>
    </p:extLst>
  </p:cSld>
  <p:clrMapOvr>
    <a:masterClrMapping/>
  </p:clrMapOvr>
  <p:timing>
    <p:tnLst>
      <p:par>
        <p:cTn id="1" dur="indefinite" restart="never" nodeType="tmRoot"/>
      </p:par>
    </p:tnLst>
  </p:timing>
  <p:hf hdr="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spTree>
    <p:extLst>
      <p:ext uri="{BB962C8B-B14F-4D97-AF65-F5344CB8AC3E}">
        <p14:creationId xmlns:p14="http://schemas.microsoft.com/office/powerpoint/2010/main" val="2789160758"/>
      </p:ext>
    </p:extLst>
  </p:cSld>
  <p:clrMapOvr>
    <a:masterClrMapping/>
  </p:clrMapOvr>
  <p:timing>
    <p:tnLst>
      <p:par>
        <p:cTn id="1" dur="indefinite" restart="never" nodeType="tmRoot"/>
      </p:par>
    </p:tnLst>
  </p:timing>
  <p:hf hdr="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783733"/>
      </p:ext>
    </p:extLst>
  </p:cSld>
  <p:clrMapOvr>
    <a:masterClrMapping/>
  </p:clrMapOvr>
  <p:timing>
    <p:tnLst>
      <p:par>
        <p:cTn id="1" dur="indefinite" restart="never" nodeType="tmRoot"/>
      </p:par>
    </p:tnLst>
  </p:timing>
  <p:hf hdr="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33425172"/>
      </p:ext>
    </p:extLst>
  </p:cSld>
  <p:clrMapOvr>
    <a:masterClrMapping/>
  </p:clrMapOvr>
  <p:timing>
    <p:tnLst>
      <p:par>
        <p:cTn id="1" dur="indefinite" restart="never" nodeType="tmRoot"/>
      </p:par>
    </p:tnLst>
  </p:timing>
  <p:hf hdr="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167139098"/>
      </p:ext>
    </p:extLst>
  </p:cSld>
  <p:clrMapOvr>
    <a:masterClrMapping/>
  </p:clrMapOvr>
  <p:timing>
    <p:tnLst>
      <p:par>
        <p:cT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A67930A-D7BB-46D5-84C1-CFFC5580D7F8}"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BC4AFE0-6EB6-48A0-B802-502407A6BA6A}" type="slidenum">
              <a:rPr lang="en-US" altLang="en-US"/>
              <a:pPr/>
              <a:t>‹#›</a:t>
            </a:fld>
            <a:endParaRPr lang="en-US" altLang="en-US"/>
          </a:p>
        </p:txBody>
      </p:sp>
    </p:spTree>
    <p:extLst>
      <p:ext uri="{BB962C8B-B14F-4D97-AF65-F5344CB8AC3E}">
        <p14:creationId xmlns:p14="http://schemas.microsoft.com/office/powerpoint/2010/main" val="722205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6231004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23316491"/>
      </p:ext>
    </p:extLst>
  </p:cSld>
  <p:clrMapOvr>
    <a:masterClrMapping/>
  </p:clrMapOvr>
  <p:timing>
    <p:tnLst>
      <p:par>
        <p:cTn id="1" dur="indefinite" restart="never" nodeType="tmRoot"/>
      </p:par>
    </p:tnLst>
  </p:timing>
  <p:hf hdr="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08932447"/>
      </p:ext>
    </p:extLst>
  </p:cSld>
  <p:clrMapOvr>
    <a:masterClrMapping/>
  </p:clrMapOvr>
  <p:timing>
    <p:tnLst>
      <p:par>
        <p:cTn id="1" dur="indefinite" restart="never" nodeType="tmRoot"/>
      </p:par>
    </p:tnLst>
  </p:timing>
  <p:hf hdr="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15356301"/>
      </p:ext>
    </p:extLst>
  </p:cSld>
  <p:clrMapOvr>
    <a:masterClrMapping/>
  </p:clrMapOvr>
  <p:timing>
    <p:tnLst>
      <p:par>
        <p:cTn id="1" dur="indefinite" restart="never" nodeType="tmRoot"/>
      </p:par>
    </p:tnLst>
  </p:timing>
  <p:hf hdr="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30532266"/>
      </p:ext>
    </p:extLst>
  </p:cSld>
  <p:clrMapOvr>
    <a:masterClrMapping/>
  </p:clrMapOvr>
  <p:timing>
    <p:tnLst>
      <p:par>
        <p:cTn id="1" dur="indefinite" restart="never" nodeType="tmRoot"/>
      </p:par>
    </p:tnLst>
  </p:timing>
  <p:hf hdr="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00797468"/>
      </p:ext>
    </p:extLst>
  </p:cSld>
  <p:clrMapOvr>
    <a:masterClrMapping/>
  </p:clrMapOvr>
  <p:timing>
    <p:tnLst>
      <p:par>
        <p:cTn id="1" dur="indefinite" restart="never" nodeType="tmRoot"/>
      </p:par>
    </p:tnLst>
  </p:timing>
  <p:hf hdr="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11886382"/>
      </p:ext>
    </p:extLst>
  </p:cSld>
  <p:clrMapOvr>
    <a:masterClrMapping/>
  </p:clrMapOvr>
  <p:timing>
    <p:tnLst>
      <p:par>
        <p:cTn id="1" dur="indefinite" restart="never" nodeType="tmRoot"/>
      </p:par>
    </p:tnLst>
  </p:timing>
  <p:hf hdr="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13288006"/>
      </p:ext>
    </p:extLst>
  </p:cSld>
  <p:clrMapOvr>
    <a:masterClrMapping/>
  </p:clrMapOvr>
  <p:timing>
    <p:tnLst>
      <p:par>
        <p:cTn id="1" dur="indefinite" restart="never" nodeType="tmRoot"/>
      </p:par>
    </p:tnLst>
  </p:timing>
  <p:hf hdr="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55920825"/>
      </p:ext>
    </p:extLst>
  </p:cSld>
  <p:clrMapOvr>
    <a:masterClrMapping/>
  </p:clrMapOvr>
  <p:timing>
    <p:tnLst>
      <p:par>
        <p:cTn id="1" dur="indefinite" restart="never" nodeType="tmRoot"/>
      </p:par>
    </p:tnLst>
  </p:timing>
  <p:hf hdr="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0571683"/>
      </p:ext>
    </p:extLst>
  </p:cSld>
  <p:clrMapOvr>
    <a:masterClrMapping/>
  </p:clrMapOvr>
  <p:timing>
    <p:tnLst>
      <p:par>
        <p:cTn id="1" dur="indefinite" restart="never" nodeType="tmRoot"/>
      </p:par>
    </p:tnLst>
  </p:timing>
  <p:hf hdr="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74738788"/>
      </p:ext>
    </p:extLst>
  </p:cSld>
  <p:clrMapOvr>
    <a:masterClrMapping/>
  </p:clrMapOvr>
  <p:timing>
    <p:tnLst>
      <p:par>
        <p:cTn id="1" dur="indefinite" restart="never" nodeType="tmRoot"/>
      </p:par>
    </p:tnLst>
  </p:timing>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008111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07810515"/>
      </p:ext>
    </p:extLst>
  </p:cSld>
  <p:clrMapOvr>
    <a:masterClrMapping/>
  </p:clrMapOvr>
  <p:timing>
    <p:tnLst>
      <p:par>
        <p:cTn id="1" dur="indefinite" restart="never" nodeType="tmRoot"/>
      </p:par>
    </p:tnLst>
  </p:timing>
  <p:hf hdr="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spTree>
    <p:extLst>
      <p:ext uri="{BB962C8B-B14F-4D97-AF65-F5344CB8AC3E}">
        <p14:creationId xmlns:p14="http://schemas.microsoft.com/office/powerpoint/2010/main" val="4127409460"/>
      </p:ext>
    </p:extLst>
  </p:cSld>
  <p:clrMapOvr>
    <a:masterClrMapping/>
  </p:clrMapOvr>
  <p:timing>
    <p:tnLst>
      <p:par>
        <p:cTn id="1" dur="indefinite" restart="never" nodeType="tmRoot"/>
      </p:par>
    </p:tnLst>
  </p:timing>
  <p:hf hdr="0"/>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1892189"/>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5343609"/>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2590800"/>
            <a:ext cx="7772400" cy="762000"/>
          </a:xfrm>
        </p:spPr>
        <p:txBody>
          <a:bodyPr/>
          <a:lstStyle>
            <a:lvl1pPr algn="r">
              <a:defRPr sz="2800">
                <a:solidFill>
                  <a:srgbClr val="BF1313"/>
                </a:solidFill>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3886200" y="3429000"/>
            <a:ext cx="4800600" cy="609600"/>
          </a:xfrm>
        </p:spPr>
        <p:txBody>
          <a:bodyPr/>
          <a:lstStyle>
            <a:lvl1pPr marL="0" indent="0" algn="r">
              <a:buFont typeface="Wingdings 3" pitchFamily="18" charset="2"/>
              <a:buNone/>
              <a:defRPr sz="2000">
                <a:latin typeface="Arial Narrow" pitchFamily="34" charset="0"/>
              </a:defRPr>
            </a:lvl1pPr>
          </a:lstStyle>
          <a:p>
            <a:r>
              <a:rPr lang="en-US" smtClean="0"/>
              <a:t>Click to edit Master subtitle style</a:t>
            </a:r>
            <a:endParaRPr lang="en-US"/>
          </a:p>
        </p:txBody>
      </p:sp>
    </p:spTree>
    <p:extLst>
      <p:ext uri="{BB962C8B-B14F-4D97-AF65-F5344CB8AC3E}">
        <p14:creationId xmlns:p14="http://schemas.microsoft.com/office/powerpoint/2010/main" val="3070078590"/>
      </p:ext>
    </p:extLst>
  </p:cSld>
  <p:clrMapOvr>
    <a:masterClrMapping/>
  </p:clrMapOvr>
  <p:transition spd="slow"/>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255568498"/>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061196"/>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58487853"/>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7984607"/>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687087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0862685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63262779"/>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199555"/>
      </p:ext>
    </p:extLst>
  </p:cSld>
  <p:clrMapOvr>
    <a:masterClrMapping/>
  </p:clrMapOvr>
  <p:timing>
    <p:tnLst>
      <p:par>
        <p:cTn id="1" dur="indefinite" restart="never" nodeType="tmRoot"/>
      </p:par>
    </p:tnLst>
  </p:timing>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7091777"/>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33853569"/>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962958373"/>
      </p:ext>
    </p:extLst>
  </p:cSld>
  <p:clrMapOvr>
    <a:masterClrMapping/>
  </p:clrMapOvr>
  <p:transition>
    <p:fade thruBlk="1"/>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4179994102"/>
      </p:ext>
    </p:extLst>
  </p:cSld>
  <p:clrMapOvr>
    <a:masterClrMapping/>
  </p:clrMapOvr>
  <p:transition>
    <p:fade thruBlk="1"/>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1767027"/>
      </p:ext>
    </p:extLst>
  </p:cSld>
  <p:clrMapOvr>
    <a:masterClrMapping/>
  </p:clrMapOvr>
  <p:transition>
    <p:fade thruBlk="1"/>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4099" name="Rectangle 3"/>
          <p:cNvSpPr>
            <a:spLocks noGrp="1" noChangeArrowheads="1"/>
          </p:cNvSpPr>
          <p:nvPr>
            <p:ph type="ctrTitle"/>
          </p:nvPr>
        </p:nvSpPr>
        <p:spPr bwMode="auto">
          <a:xfrm>
            <a:off x="611188" y="2363788"/>
            <a:ext cx="6338887" cy="509587"/>
          </a:xfrm>
          <a:ln w="9525" algn="ctr"/>
        </p:spPr>
        <p:txBody>
          <a:bodyPr lIns="82314" tIns="41157" rIns="82314" bIns="41157" anchor="t">
            <a:spAutoFit/>
          </a:bodyPr>
          <a:lstStyle>
            <a:lvl1pPr defTabSz="823913">
              <a:spcBef>
                <a:spcPct val="50000"/>
              </a:spcBef>
              <a:defRPr sz="2800"/>
            </a:lvl1pPr>
          </a:lstStyle>
          <a:p>
            <a:r>
              <a:rPr lang="en-US" smtClean="0"/>
              <a:t>Click to edit Master title style</a:t>
            </a:r>
            <a:endParaRPr lang="en-US"/>
          </a:p>
        </p:txBody>
      </p:sp>
    </p:spTree>
    <p:extLst>
      <p:ext uri="{BB962C8B-B14F-4D97-AF65-F5344CB8AC3E}">
        <p14:creationId xmlns:p14="http://schemas.microsoft.com/office/powerpoint/2010/main" val="10255254"/>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344488"/>
            <a:ext cx="7192963" cy="36671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0"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9459924"/>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23533036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4921241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5090803"/>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73076081"/>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6473094"/>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4015660"/>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88971322"/>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939179"/>
      </p:ext>
    </p:extLst>
  </p:cSld>
  <p:clrMapOvr>
    <a:masterClrMapping/>
  </p:clrMapOvr>
  <p:timing>
    <p:tnLst>
      <p:par>
        <p:cTn id="1" dur="indefinite" restart="never" nodeType="tmRoot"/>
      </p:par>
    </p:tnLst>
  </p:timing>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29141826"/>
      </p:ext>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03295002"/>
      </p:ext>
    </p:extLst>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645430976"/>
      </p:ext>
    </p:extLst>
  </p:cSld>
  <p:clrMapOvr>
    <a:masterClrMapping/>
  </p:clrMapOvr>
  <p:transition>
    <p:fade thruBlk="1"/>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203348841"/>
      </p:ext>
    </p:extLst>
  </p:cSld>
  <p:clrMapOvr>
    <a:masterClrMapping/>
  </p:clrMapOvr>
  <p:transition>
    <p:fade thruBlk="1"/>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0131243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92241376"/>
      </p:ext>
    </p:extLst>
  </p:cSld>
  <p:clrMapOvr>
    <a:masterClrMapping/>
  </p:clrMapOvr>
  <p:transition>
    <p:fade thruBlk="1"/>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01210516"/>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spTree>
    <p:extLst>
      <p:ext uri="{BB962C8B-B14F-4D97-AF65-F5344CB8AC3E}">
        <p14:creationId xmlns:p14="http://schemas.microsoft.com/office/powerpoint/2010/main" val="214840277"/>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390485"/>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48357588"/>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155212211"/>
      </p:ext>
    </p:extLst>
  </p:cSld>
  <p:clrMapOvr>
    <a:masterClrMapping/>
  </p:clrMapOvr>
  <p:transition spd="med">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57851618"/>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98044081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4250484"/>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989076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1745130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92353603"/>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00268840"/>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22979717"/>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72817362"/>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56469164"/>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77833865"/>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02120619"/>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spTree>
    <p:extLst>
      <p:ext uri="{BB962C8B-B14F-4D97-AF65-F5344CB8AC3E}">
        <p14:creationId xmlns:p14="http://schemas.microsoft.com/office/powerpoint/2010/main" val="2206185015"/>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577610"/>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3837237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59339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59730977"/>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59262530"/>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66441256"/>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35475165"/>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37594147"/>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4881425"/>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03782869"/>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24126975"/>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67994137"/>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4917441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4"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26437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88893423"/>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3237980"/>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spTree>
    <p:extLst>
      <p:ext uri="{BB962C8B-B14F-4D97-AF65-F5344CB8AC3E}">
        <p14:creationId xmlns:p14="http://schemas.microsoft.com/office/powerpoint/2010/main" val="2360256126"/>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645983"/>
      </p:ext>
    </p:extLst>
  </p:cSld>
  <p:clrMapOvr>
    <a:masterClrMapping/>
  </p:clrMapOvr>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718406"/>
      </p:ext>
    </p:extLst>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1141091674"/>
      </p:ext>
    </p:extLst>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358933"/>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2751611713"/>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041412"/>
      </p:ext>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757835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5" name="Picture 7"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3807671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56882877"/>
      </p:ext>
    </p:extLst>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849359"/>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3882242767"/>
      </p:ext>
    </p:extLst>
  </p:cSld>
  <p:clrMapOvr>
    <a:masterClrMapping/>
  </p:clrMapOvr>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855421158"/>
      </p:ext>
    </p:extLst>
  </p:cSld>
  <p:clrMapOvr>
    <a:masterClrMapping/>
  </p:clrMapOvr>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4117074217"/>
      </p:ext>
    </p:extLst>
  </p:cSld>
  <p:clrMapOvr>
    <a:masterClrMapping/>
  </p:clrMapOvr>
  <p:transition>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1578089098"/>
      </p:ext>
    </p:extLst>
  </p:cSld>
  <p:clrMapOvr>
    <a:masterClrMapping/>
  </p:clrMapOvr>
  <p:transition>
    <p:fade thruBlk="1"/>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85198918"/>
      </p:ext>
    </p:extLst>
  </p:cSld>
  <p:clrMapOvr>
    <a:masterClrMapping/>
  </p:clrMapOvr>
  <p:transition>
    <p:fade thruBlk="1"/>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199800204"/>
      </p:ext>
    </p:extLst>
  </p:cSld>
  <p:clrMapOvr>
    <a:masterClrMapping/>
  </p:clrMapOvr>
  <p:transition spd="med">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123565023"/>
      </p:ext>
    </p:extLst>
  </p:cSld>
  <p:clrMapOvr>
    <a:masterClrMapping/>
  </p:clrMapOvr>
  <p:transition spd="med">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7762321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7752550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FA507A27-273F-4213-9A6D-88D97F5A02FB}"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BEB9C14-6E9F-4D3E-946A-0C43D0A7FC16}" type="slidenum">
              <a:rPr lang="en-US" altLang="en-US"/>
              <a:pPr>
                <a:defRPr/>
              </a:pPr>
              <a:t>‹#›</a:t>
            </a:fld>
            <a:endParaRPr lang="en-US" altLang="en-US"/>
          </a:p>
        </p:txBody>
      </p:sp>
    </p:spTree>
    <p:extLst>
      <p:ext uri="{BB962C8B-B14F-4D97-AF65-F5344CB8AC3E}">
        <p14:creationId xmlns:p14="http://schemas.microsoft.com/office/powerpoint/2010/main" val="2483821117"/>
      </p:ext>
    </p:extLst>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BFBB750-165D-4245-9B7A-E48F0B7FE750}"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CE2436-87C7-4E93-86A6-8D43F8EC39A1}" type="slidenum">
              <a:rPr lang="en-US" altLang="en-US"/>
              <a:pPr>
                <a:defRPr/>
              </a:pPr>
              <a:t>‹#›</a:t>
            </a:fld>
            <a:endParaRPr lang="en-US" altLang="en-US"/>
          </a:p>
        </p:txBody>
      </p:sp>
    </p:spTree>
    <p:extLst>
      <p:ext uri="{BB962C8B-B14F-4D97-AF65-F5344CB8AC3E}">
        <p14:creationId xmlns:p14="http://schemas.microsoft.com/office/powerpoint/2010/main" val="1747927103"/>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61AEC6A-0518-4C3D-B011-C395DBDAD02D}"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35E134-90F5-4728-A73C-A14F3BFA6BE4}" type="slidenum">
              <a:rPr lang="en-US" altLang="en-US"/>
              <a:pPr>
                <a:defRPr/>
              </a:pPr>
              <a:t>‹#›</a:t>
            </a:fld>
            <a:endParaRPr lang="en-US" altLang="en-US"/>
          </a:p>
        </p:txBody>
      </p:sp>
    </p:spTree>
    <p:extLst>
      <p:ext uri="{BB962C8B-B14F-4D97-AF65-F5344CB8AC3E}">
        <p14:creationId xmlns:p14="http://schemas.microsoft.com/office/powerpoint/2010/main" val="4023394345"/>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B6573B5-C9B3-4CC3-A021-BE079F1C10A4}"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22A29AC-5CE0-44A9-B210-71648A1D4B2E}" type="slidenum">
              <a:rPr lang="en-US" altLang="en-US"/>
              <a:pPr>
                <a:defRPr/>
              </a:pPr>
              <a:t>‹#›</a:t>
            </a:fld>
            <a:endParaRPr lang="en-US" altLang="en-US"/>
          </a:p>
        </p:txBody>
      </p:sp>
    </p:spTree>
    <p:extLst>
      <p:ext uri="{BB962C8B-B14F-4D97-AF65-F5344CB8AC3E}">
        <p14:creationId xmlns:p14="http://schemas.microsoft.com/office/powerpoint/2010/main" val="3682565919"/>
      </p:ext>
    </p:extLst>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D34BBAC-B181-4F1D-9D60-E58A10CB53D6}"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0060F3B-A09A-4878-BAC7-500B352419EE}" type="slidenum">
              <a:rPr lang="en-US" altLang="en-US"/>
              <a:pPr>
                <a:defRPr/>
              </a:pPr>
              <a:t>‹#›</a:t>
            </a:fld>
            <a:endParaRPr lang="en-US" altLang="en-US"/>
          </a:p>
        </p:txBody>
      </p:sp>
    </p:spTree>
    <p:extLst>
      <p:ext uri="{BB962C8B-B14F-4D97-AF65-F5344CB8AC3E}">
        <p14:creationId xmlns:p14="http://schemas.microsoft.com/office/powerpoint/2010/main" val="3288642618"/>
      </p:ext>
    </p:extLst>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212477C-A76C-4143-8C6B-D5266EB23F9D}"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D7C1D25-A624-4AF0-8604-0D201A786C89}" type="slidenum">
              <a:rPr lang="en-US" altLang="en-US"/>
              <a:pPr>
                <a:defRPr/>
              </a:pPr>
              <a:t>‹#›</a:t>
            </a:fld>
            <a:endParaRPr lang="en-US" altLang="en-US"/>
          </a:p>
        </p:txBody>
      </p:sp>
    </p:spTree>
    <p:extLst>
      <p:ext uri="{BB962C8B-B14F-4D97-AF65-F5344CB8AC3E}">
        <p14:creationId xmlns:p14="http://schemas.microsoft.com/office/powerpoint/2010/main" val="3787058500"/>
      </p:ext>
    </p:extLst>
  </p:cSld>
  <p:clrMapOvr>
    <a:masterClrMapping/>
  </p:clrMapOvr>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45365E8-FA6A-4C1E-AC23-8B38024E4041}"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C353A39-9732-4913-ACCF-F25ACAEAB794}" type="slidenum">
              <a:rPr lang="en-US" altLang="en-US"/>
              <a:pPr>
                <a:defRPr/>
              </a:pPr>
              <a:t>‹#›</a:t>
            </a:fld>
            <a:endParaRPr lang="en-US" altLang="en-US"/>
          </a:p>
        </p:txBody>
      </p:sp>
    </p:spTree>
    <p:extLst>
      <p:ext uri="{BB962C8B-B14F-4D97-AF65-F5344CB8AC3E}">
        <p14:creationId xmlns:p14="http://schemas.microsoft.com/office/powerpoint/2010/main" val="2796271176"/>
      </p:ext>
    </p:extLst>
  </p:cSld>
  <p:clrMapOvr>
    <a:masterClrMapping/>
  </p:clrMapOvr>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34A509D-EE48-48DB-8221-3405A5BA9B59}"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72885D-EA40-41AD-993C-8D5114BD751A}" type="slidenum">
              <a:rPr lang="en-US" altLang="en-US"/>
              <a:pPr>
                <a:defRPr/>
              </a:pPr>
              <a:t>‹#›</a:t>
            </a:fld>
            <a:endParaRPr lang="en-US" altLang="en-US"/>
          </a:p>
        </p:txBody>
      </p:sp>
    </p:spTree>
    <p:extLst>
      <p:ext uri="{BB962C8B-B14F-4D97-AF65-F5344CB8AC3E}">
        <p14:creationId xmlns:p14="http://schemas.microsoft.com/office/powerpoint/2010/main" val="2486373012"/>
      </p:ext>
    </p:extLst>
  </p:cSld>
  <p:clrMapOvr>
    <a:masterClrMapping/>
  </p:clrMapOvr>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F8A0C4D-C0CE-42EA-A68B-6D5496383E64}"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31F5464-C45B-4EEB-9F5F-FA9E117F9A32}" type="slidenum">
              <a:rPr lang="en-US" altLang="en-US"/>
              <a:pPr>
                <a:defRPr/>
              </a:pPr>
              <a:t>‹#›</a:t>
            </a:fld>
            <a:endParaRPr lang="en-US" altLang="en-US"/>
          </a:p>
        </p:txBody>
      </p:sp>
    </p:spTree>
    <p:extLst>
      <p:ext uri="{BB962C8B-B14F-4D97-AF65-F5344CB8AC3E}">
        <p14:creationId xmlns:p14="http://schemas.microsoft.com/office/powerpoint/2010/main" val="1707907982"/>
      </p:ext>
    </p:extLst>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EC2F481-8A08-410A-99B9-EE85683D4BA2}"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B9B39C7-7FB4-4F3E-A396-D860ED35F77F}" type="slidenum">
              <a:rPr lang="en-US" altLang="en-US"/>
              <a:pPr>
                <a:defRPr/>
              </a:pPr>
              <a:t>‹#›</a:t>
            </a:fld>
            <a:endParaRPr lang="en-US" altLang="en-US"/>
          </a:p>
        </p:txBody>
      </p:sp>
    </p:spTree>
    <p:extLst>
      <p:ext uri="{BB962C8B-B14F-4D97-AF65-F5344CB8AC3E}">
        <p14:creationId xmlns:p14="http://schemas.microsoft.com/office/powerpoint/2010/main" val="432347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FD8E9BF-F1FC-4117-BA24-FCAC0931FA9C}"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33B27D9-03D9-4618-88C1-9619D5BE4881}" type="slidenum">
              <a:rPr lang="en-US" altLang="en-US"/>
              <a:pPr/>
              <a:t>‹#›</a:t>
            </a:fld>
            <a:endParaRPr lang="en-US" altLang="en-US"/>
          </a:p>
        </p:txBody>
      </p:sp>
    </p:spTree>
    <p:extLst>
      <p:ext uri="{BB962C8B-B14F-4D97-AF65-F5344CB8AC3E}">
        <p14:creationId xmlns:p14="http://schemas.microsoft.com/office/powerpoint/2010/main" val="6236306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3897803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675856C-AD6F-4D16-A7FC-090ACBEA59C5}"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0164CB-8596-49EB-95B4-23A2B3807427}" type="slidenum">
              <a:rPr lang="en-US" altLang="en-US"/>
              <a:pPr>
                <a:defRPr/>
              </a:pPr>
              <a:t>‹#›</a:t>
            </a:fld>
            <a:endParaRPr lang="en-US" altLang="en-US"/>
          </a:p>
        </p:txBody>
      </p:sp>
    </p:spTree>
    <p:extLst>
      <p:ext uri="{BB962C8B-B14F-4D97-AF65-F5344CB8AC3E}">
        <p14:creationId xmlns:p14="http://schemas.microsoft.com/office/powerpoint/2010/main" val="2225131675"/>
      </p:ext>
    </p:extLst>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1676749952"/>
      </p:ext>
    </p:extLst>
  </p:cSld>
  <p:clrMapOvr>
    <a:masterClrMapping/>
  </p:clrMapOvr>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911210"/>
      </p:ext>
    </p:extLst>
  </p:cSld>
  <p:clrMapOvr>
    <a:masterClrMapping/>
  </p:clrMapOvr>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3279134910"/>
      </p:ext>
    </p:extLst>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5375059"/>
      </p:ext>
    </p:extLst>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1887637"/>
      </p:ext>
    </p:extLst>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74203289"/>
      </p:ext>
    </p:extLst>
  </p:cSld>
  <p:clrMapOvr>
    <a:masterClrMapping/>
  </p:clrMapOvr>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213695"/>
      </p:ext>
    </p:extLst>
  </p:cSld>
  <p:clrMapOvr>
    <a:masterClrMapping/>
  </p:clrMapOvr>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837739893"/>
      </p:ext>
    </p:extLst>
  </p:cSld>
  <p:clrMapOvr>
    <a:masterClrMapping/>
  </p:clrMapOvr>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81812260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91975921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1305398284"/>
      </p:ext>
    </p:extLst>
  </p:cSld>
  <p:clrMapOvr>
    <a:masterClrMapping/>
  </p:clrMapOvr>
  <p:transition>
    <p:fade thruBlk="1"/>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106524637"/>
      </p:ext>
    </p:extLst>
  </p:cSld>
  <p:clrMapOvr>
    <a:masterClrMapping/>
  </p:clrMapOvr>
  <p:transition>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34316675"/>
      </p:ext>
    </p:extLst>
  </p:cSld>
  <p:clrMapOvr>
    <a:masterClrMapping/>
  </p:clrMapOvr>
  <p:transition>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46744531"/>
      </p:ext>
    </p:extLst>
  </p:cSld>
  <p:clrMapOvr>
    <a:masterClrMapping/>
  </p:clrMapOvr>
  <p:transition spd="med">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732400955"/>
      </p:ext>
    </p:extLst>
  </p:cSld>
  <p:clrMapOvr>
    <a:masterClrMapping/>
  </p:clrMapOvr>
  <p:transition spd="med">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24094437"/>
      </p:ext>
    </p:extLst>
  </p:cSld>
  <p:clrMapOvr>
    <a:masterClrMapping/>
  </p:clrMapOvr>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824D53-C4ED-4621-89BB-BD489D0FC92B}"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AAC2DC-8A83-4D2F-9DAD-1328246B83C9}" type="slidenum">
              <a:rPr lang="en-US" altLang="en-US"/>
              <a:pPr>
                <a:defRPr/>
              </a:pPr>
              <a:t>‹#›</a:t>
            </a:fld>
            <a:endParaRPr lang="en-US" altLang="en-US"/>
          </a:p>
        </p:txBody>
      </p:sp>
    </p:spTree>
    <p:extLst>
      <p:ext uri="{BB962C8B-B14F-4D97-AF65-F5344CB8AC3E}">
        <p14:creationId xmlns:p14="http://schemas.microsoft.com/office/powerpoint/2010/main" val="393896177"/>
      </p:ext>
    </p:extLst>
  </p:cSld>
  <p:clrMapOvr>
    <a:masterClrMapping/>
  </p:clrMapOvr>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60F176F-99E7-4B26-8431-8BA4972B2A68}"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DE14B4-E386-4001-A3F9-98BA96825060}" type="slidenum">
              <a:rPr lang="en-US" altLang="en-US"/>
              <a:pPr>
                <a:defRPr/>
              </a:pPr>
              <a:t>‹#›</a:t>
            </a:fld>
            <a:endParaRPr lang="en-US" altLang="en-US"/>
          </a:p>
        </p:txBody>
      </p:sp>
    </p:spTree>
    <p:extLst>
      <p:ext uri="{BB962C8B-B14F-4D97-AF65-F5344CB8AC3E}">
        <p14:creationId xmlns:p14="http://schemas.microsoft.com/office/powerpoint/2010/main" val="1070563692"/>
      </p:ext>
    </p:extLst>
  </p:cSld>
  <p:clrMapOvr>
    <a:masterClrMapping/>
  </p:clrMapOvr>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F003F98-5FED-4A17-B0EA-AEF6A414A438}"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17A4694-9737-422E-BF15-8763B544A1C1}" type="slidenum">
              <a:rPr lang="en-US" altLang="en-US"/>
              <a:pPr>
                <a:defRPr/>
              </a:pPr>
              <a:t>‹#›</a:t>
            </a:fld>
            <a:endParaRPr lang="en-US" altLang="en-US"/>
          </a:p>
        </p:txBody>
      </p:sp>
    </p:spTree>
    <p:extLst>
      <p:ext uri="{BB962C8B-B14F-4D97-AF65-F5344CB8AC3E}">
        <p14:creationId xmlns:p14="http://schemas.microsoft.com/office/powerpoint/2010/main" val="833203306"/>
      </p:ext>
    </p:extLst>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FA9BA40B-4CC7-4B08-9461-B0E53A2572EF}"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4A3DADB-676B-4DD8-9139-CCAEB149CA55}" type="slidenum">
              <a:rPr lang="en-US" altLang="en-US"/>
              <a:pPr>
                <a:defRPr/>
              </a:pPr>
              <a:t>‹#›</a:t>
            </a:fld>
            <a:endParaRPr lang="en-US" altLang="en-US"/>
          </a:p>
        </p:txBody>
      </p:sp>
    </p:spTree>
    <p:extLst>
      <p:ext uri="{BB962C8B-B14F-4D97-AF65-F5344CB8AC3E}">
        <p14:creationId xmlns:p14="http://schemas.microsoft.com/office/powerpoint/2010/main" val="224665902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8793481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1A3CE1F-33E7-4FBE-85E6-6FB9771BD6FE}"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292B631-4E04-40A3-89B5-1493E08C29ED}" type="slidenum">
              <a:rPr lang="en-US" altLang="en-US"/>
              <a:pPr>
                <a:defRPr/>
              </a:pPr>
              <a:t>‹#›</a:t>
            </a:fld>
            <a:endParaRPr lang="en-US" altLang="en-US"/>
          </a:p>
        </p:txBody>
      </p:sp>
    </p:spTree>
    <p:extLst>
      <p:ext uri="{BB962C8B-B14F-4D97-AF65-F5344CB8AC3E}">
        <p14:creationId xmlns:p14="http://schemas.microsoft.com/office/powerpoint/2010/main" val="3673699973"/>
      </p:ext>
    </p:extLst>
  </p:cSld>
  <p:clrMapOvr>
    <a:masterClrMapping/>
  </p:clrMapOvr>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1F59EB9-E580-4E9B-8E18-3B1184C3A255}"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AFD81E3-2B45-45E9-BFC3-A444EF0196E3}" type="slidenum">
              <a:rPr lang="en-US" altLang="en-US"/>
              <a:pPr>
                <a:defRPr/>
              </a:pPr>
              <a:t>‹#›</a:t>
            </a:fld>
            <a:endParaRPr lang="en-US" altLang="en-US"/>
          </a:p>
        </p:txBody>
      </p:sp>
    </p:spTree>
    <p:extLst>
      <p:ext uri="{BB962C8B-B14F-4D97-AF65-F5344CB8AC3E}">
        <p14:creationId xmlns:p14="http://schemas.microsoft.com/office/powerpoint/2010/main" val="144356714"/>
      </p:ext>
    </p:extLst>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DC9585F-2B9F-4931-8B22-392605F3ADF4}"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83FBD17-EF25-4EB7-A8BE-BBCE4761CD10}" type="slidenum">
              <a:rPr lang="en-US" altLang="en-US"/>
              <a:pPr>
                <a:defRPr/>
              </a:pPr>
              <a:t>‹#›</a:t>
            </a:fld>
            <a:endParaRPr lang="en-US" altLang="en-US"/>
          </a:p>
        </p:txBody>
      </p:sp>
    </p:spTree>
    <p:extLst>
      <p:ext uri="{BB962C8B-B14F-4D97-AF65-F5344CB8AC3E}">
        <p14:creationId xmlns:p14="http://schemas.microsoft.com/office/powerpoint/2010/main" val="1313653901"/>
      </p:ext>
    </p:extLst>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21155E8-97BE-4B92-AA41-947BBC7145A4}"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DB35A69-9313-4B20-9F7B-E11FFE6882FF}" type="slidenum">
              <a:rPr lang="en-US" altLang="en-US"/>
              <a:pPr>
                <a:defRPr/>
              </a:pPr>
              <a:t>‹#›</a:t>
            </a:fld>
            <a:endParaRPr lang="en-US" altLang="en-US"/>
          </a:p>
        </p:txBody>
      </p:sp>
    </p:spTree>
    <p:extLst>
      <p:ext uri="{BB962C8B-B14F-4D97-AF65-F5344CB8AC3E}">
        <p14:creationId xmlns:p14="http://schemas.microsoft.com/office/powerpoint/2010/main" val="2422643748"/>
      </p:ext>
    </p:extLst>
  </p:cSld>
  <p:clrMapOvr>
    <a:masterClrMapping/>
  </p:clrMapOvr>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3150050-CF8B-4966-93CE-95DA59EFBE39}"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8F7484-F984-4177-997C-7838AF5DE01F}" type="slidenum">
              <a:rPr lang="en-US" altLang="en-US"/>
              <a:pPr>
                <a:defRPr/>
              </a:pPr>
              <a:t>‹#›</a:t>
            </a:fld>
            <a:endParaRPr lang="en-US" altLang="en-US"/>
          </a:p>
        </p:txBody>
      </p:sp>
    </p:spTree>
    <p:extLst>
      <p:ext uri="{BB962C8B-B14F-4D97-AF65-F5344CB8AC3E}">
        <p14:creationId xmlns:p14="http://schemas.microsoft.com/office/powerpoint/2010/main" val="1503386446"/>
      </p:ext>
    </p:extLst>
  </p:cSld>
  <p:clrMapOvr>
    <a:masterClrMapping/>
  </p:clrMapOvr>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D65571-8A67-4A08-91BE-B9B687D5C47B}"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7C802F-D4C4-4C7D-9C16-79A3A16E7880}" type="slidenum">
              <a:rPr lang="en-US" altLang="en-US"/>
              <a:pPr>
                <a:defRPr/>
              </a:pPr>
              <a:t>‹#›</a:t>
            </a:fld>
            <a:endParaRPr lang="en-US" altLang="en-US"/>
          </a:p>
        </p:txBody>
      </p:sp>
    </p:spTree>
    <p:extLst>
      <p:ext uri="{BB962C8B-B14F-4D97-AF65-F5344CB8AC3E}">
        <p14:creationId xmlns:p14="http://schemas.microsoft.com/office/powerpoint/2010/main" val="3546857365"/>
      </p:ext>
    </p:extLst>
  </p:cSld>
  <p:clrMapOvr>
    <a:masterClrMapping/>
  </p:clrMapOvr>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54703C5-019A-41CE-A527-D9ED22FF97B2}"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2810795-C98B-49D4-95F4-506AD8D6CACC}" type="slidenum">
              <a:rPr lang="en-US" altLang="en-US"/>
              <a:pPr>
                <a:defRPr/>
              </a:pPr>
              <a:t>‹#›</a:t>
            </a:fld>
            <a:endParaRPr lang="en-US" altLang="en-US"/>
          </a:p>
        </p:txBody>
      </p:sp>
    </p:spTree>
    <p:extLst>
      <p:ext uri="{BB962C8B-B14F-4D97-AF65-F5344CB8AC3E}">
        <p14:creationId xmlns:p14="http://schemas.microsoft.com/office/powerpoint/2010/main" val="2610054663"/>
      </p:ext>
    </p:extLst>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2793814474"/>
      </p:ext>
    </p:extLst>
  </p:cSld>
  <p:clrMapOvr>
    <a:masterClrMapping/>
  </p:clrMapOvr>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6179898"/>
      </p:ext>
    </p:extLst>
  </p:cSld>
  <p:clrMapOvr>
    <a:masterClrMapping/>
  </p:clrMapOvr>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98890520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4"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718566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9137340"/>
      </p:ext>
    </p:extLst>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3934011"/>
      </p:ext>
    </p:extLst>
  </p:cSld>
  <p:clrMapOvr>
    <a:masterClrMapping/>
  </p:clrMapOvr>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61884528"/>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227895"/>
      </p:ext>
    </p:extLst>
  </p:cSld>
  <p:clrMapOvr>
    <a:masterClrMapping/>
  </p:clrMapOvr>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8026568"/>
      </p:ext>
    </p:extLst>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41644446"/>
      </p:ext>
    </p:extLst>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2827467128"/>
      </p:ext>
    </p:extLst>
  </p:cSld>
  <p:clrMapOvr>
    <a:masterClrMapping/>
  </p:clrMapOvr>
  <p:transition>
    <p:fade thruBlk="1"/>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1717568124"/>
      </p:ext>
    </p:extLst>
  </p:cSld>
  <p:clrMapOvr>
    <a:masterClrMapping/>
  </p:clrMapOvr>
  <p:transition>
    <p:fade thruBlk="1"/>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4554284"/>
      </p:ext>
    </p:extLst>
  </p:cSld>
  <p:clrMapOvr>
    <a:masterClrMapping/>
  </p:clrMapOvr>
  <p:transition>
    <p:fade thruBlk="1"/>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37805C3-33FB-40D8-B70A-FD945D9F60E4}"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61A6044-FE03-461A-AE2F-1770814F7627}" type="slidenum">
              <a:rPr lang="en-US" altLang="en-US"/>
              <a:pPr/>
              <a:t>‹#›</a:t>
            </a:fld>
            <a:endParaRPr lang="en-US" altLang="en-US"/>
          </a:p>
        </p:txBody>
      </p:sp>
    </p:spTree>
    <p:extLst>
      <p:ext uri="{BB962C8B-B14F-4D97-AF65-F5344CB8AC3E}">
        <p14:creationId xmlns:p14="http://schemas.microsoft.com/office/powerpoint/2010/main" val="58942355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pic>
        <p:nvPicPr>
          <p:cNvPr id="5"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6368865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7F347A1-06C0-4F4E-B296-010DBE004AAB}"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A9FAD0D-4932-4D44-B251-50C7E2DCD555}" type="slidenum">
              <a:rPr lang="en-US" altLang="en-US"/>
              <a:pPr/>
              <a:t>‹#›</a:t>
            </a:fld>
            <a:endParaRPr lang="en-US" altLang="en-US"/>
          </a:p>
        </p:txBody>
      </p:sp>
    </p:spTree>
    <p:extLst>
      <p:ext uri="{BB962C8B-B14F-4D97-AF65-F5344CB8AC3E}">
        <p14:creationId xmlns:p14="http://schemas.microsoft.com/office/powerpoint/2010/main" val="11764967"/>
      </p:ext>
    </p:extLst>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1EA82D8-999D-46FA-9134-2302EFBA6A3C}"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D3F6401-7653-42B1-86A3-F2485091FED4}" type="slidenum">
              <a:rPr lang="en-US" altLang="en-US"/>
              <a:pPr/>
              <a:t>‹#›</a:t>
            </a:fld>
            <a:endParaRPr lang="en-US" altLang="en-US"/>
          </a:p>
        </p:txBody>
      </p:sp>
    </p:spTree>
    <p:extLst>
      <p:ext uri="{BB962C8B-B14F-4D97-AF65-F5344CB8AC3E}">
        <p14:creationId xmlns:p14="http://schemas.microsoft.com/office/powerpoint/2010/main" val="1532437664"/>
      </p:ext>
    </p:extLst>
  </p:cSld>
  <p:clrMapOvr>
    <a:masterClrMapping/>
  </p:clrMapOvr>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8E31CA0-3BEF-4F4A-A9D0-D930CEEC9408}"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D350C86E-D92D-4F30-9F91-80B219A9884C}" type="slidenum">
              <a:rPr lang="en-US" altLang="en-US"/>
              <a:pPr/>
              <a:t>‹#›</a:t>
            </a:fld>
            <a:endParaRPr lang="en-US" altLang="en-US"/>
          </a:p>
        </p:txBody>
      </p:sp>
    </p:spTree>
    <p:extLst>
      <p:ext uri="{BB962C8B-B14F-4D97-AF65-F5344CB8AC3E}">
        <p14:creationId xmlns:p14="http://schemas.microsoft.com/office/powerpoint/2010/main" val="68420784"/>
      </p:ext>
    </p:extLst>
  </p:cSld>
  <p:clrMapOvr>
    <a:masterClrMapping/>
  </p:clrMapOvr>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3669A69-3333-4394-8D52-7143CEB449F6}"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1745697F-1BDE-47A0-B0DB-50F04FAB0DDF}" type="slidenum">
              <a:rPr lang="en-US" altLang="en-US"/>
              <a:pPr/>
              <a:t>‹#›</a:t>
            </a:fld>
            <a:endParaRPr lang="en-US" altLang="en-US"/>
          </a:p>
        </p:txBody>
      </p:sp>
    </p:spTree>
    <p:extLst>
      <p:ext uri="{BB962C8B-B14F-4D97-AF65-F5344CB8AC3E}">
        <p14:creationId xmlns:p14="http://schemas.microsoft.com/office/powerpoint/2010/main" val="1696277345"/>
      </p:ext>
    </p:extLst>
  </p:cSld>
  <p:clrMapOvr>
    <a:masterClrMapping/>
  </p:clrMapOvr>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C6B0466-83E5-4E8A-9B59-A0CD3ADB5F14}"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78509916-B86E-48B9-A739-FD4D90201260}" type="slidenum">
              <a:rPr lang="en-US" altLang="en-US"/>
              <a:pPr/>
              <a:t>‹#›</a:t>
            </a:fld>
            <a:endParaRPr lang="en-US" altLang="en-US"/>
          </a:p>
        </p:txBody>
      </p:sp>
    </p:spTree>
    <p:extLst>
      <p:ext uri="{BB962C8B-B14F-4D97-AF65-F5344CB8AC3E}">
        <p14:creationId xmlns:p14="http://schemas.microsoft.com/office/powerpoint/2010/main" val="3922008631"/>
      </p:ext>
    </p:extLst>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EAC0860-C74B-44B5-9780-BA185326F111}"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E1456929-76AE-4758-962A-23406B7E0BCE}" type="slidenum">
              <a:rPr lang="en-US" altLang="en-US"/>
              <a:pPr/>
              <a:t>‹#›</a:t>
            </a:fld>
            <a:endParaRPr lang="en-US" altLang="en-US"/>
          </a:p>
        </p:txBody>
      </p:sp>
    </p:spTree>
    <p:extLst>
      <p:ext uri="{BB962C8B-B14F-4D97-AF65-F5344CB8AC3E}">
        <p14:creationId xmlns:p14="http://schemas.microsoft.com/office/powerpoint/2010/main" val="2744348473"/>
      </p:ext>
    </p:extLst>
  </p:cSld>
  <p:clrMapOvr>
    <a:masterClrMapping/>
  </p:clrMapOvr>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C077E3A-D631-46C5-8D58-085148EC2E23}"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B2FD6ED-32CE-4997-8FF4-B5322165C743}" type="slidenum">
              <a:rPr lang="en-US" altLang="en-US"/>
              <a:pPr/>
              <a:t>‹#›</a:t>
            </a:fld>
            <a:endParaRPr lang="en-US" altLang="en-US"/>
          </a:p>
        </p:txBody>
      </p:sp>
    </p:spTree>
    <p:extLst>
      <p:ext uri="{BB962C8B-B14F-4D97-AF65-F5344CB8AC3E}">
        <p14:creationId xmlns:p14="http://schemas.microsoft.com/office/powerpoint/2010/main" val="2082276778"/>
      </p:ext>
    </p:extLst>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134E9AD-4890-4379-93DF-4FB2B8B905B5}"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D1B1A7B-271E-40F9-90E6-8DA9106E64B2}" type="slidenum">
              <a:rPr lang="en-US" altLang="en-US"/>
              <a:pPr/>
              <a:t>‹#›</a:t>
            </a:fld>
            <a:endParaRPr lang="en-US" altLang="en-US"/>
          </a:p>
        </p:txBody>
      </p:sp>
    </p:spTree>
    <p:extLst>
      <p:ext uri="{BB962C8B-B14F-4D97-AF65-F5344CB8AC3E}">
        <p14:creationId xmlns:p14="http://schemas.microsoft.com/office/powerpoint/2010/main" val="2587261081"/>
      </p:ext>
    </p:extLst>
  </p:cSld>
  <p:clrMapOvr>
    <a:masterClrMapping/>
  </p:clrMapOvr>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339399E-50ED-41EB-9414-B1B9D4B7B439}"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AB656AD-69FD-481E-941C-E6950223DFBA}" type="slidenum">
              <a:rPr lang="en-US" altLang="en-US"/>
              <a:pPr/>
              <a:t>‹#›</a:t>
            </a:fld>
            <a:endParaRPr lang="en-US" altLang="en-US"/>
          </a:p>
        </p:txBody>
      </p:sp>
    </p:spTree>
    <p:extLst>
      <p:ext uri="{BB962C8B-B14F-4D97-AF65-F5344CB8AC3E}">
        <p14:creationId xmlns:p14="http://schemas.microsoft.com/office/powerpoint/2010/main" val="2027629130"/>
      </p:ext>
    </p:extLst>
  </p:cSld>
  <p:clrMapOvr>
    <a:masterClrMapping/>
  </p:clrMapOvr>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71A77C5-FF13-4C35-BA99-1F7B4A0C27F8}"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F109551-DE64-400F-8A7F-5F21ED827431}" type="slidenum">
              <a:rPr lang="en-US" altLang="en-US"/>
              <a:pPr/>
              <a:t>‹#›</a:t>
            </a:fld>
            <a:endParaRPr lang="en-US" altLang="en-US"/>
          </a:p>
        </p:txBody>
      </p:sp>
    </p:spTree>
    <p:extLst>
      <p:ext uri="{BB962C8B-B14F-4D97-AF65-F5344CB8AC3E}">
        <p14:creationId xmlns:p14="http://schemas.microsoft.com/office/powerpoint/2010/main" val="305042687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73151602"/>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042645"/>
      </p:ext>
    </p:extLst>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13157888"/>
      </p:ext>
    </p:extLst>
  </p:cSld>
  <p:clrMapOvr>
    <a:masterClrMapping/>
  </p:clrMapOvr>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28048992"/>
      </p:ext>
    </p:extLst>
  </p:cSld>
  <p:clrMapOvr>
    <a:masterClrMapping/>
  </p:clrMapOvr>
  <p:transition spd="med">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76162586"/>
      </p:ext>
    </p:extLst>
  </p:cSld>
  <p:clrMapOvr>
    <a:masterClrMapping/>
  </p:clrMapOvr>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369809881"/>
      </p:ext>
    </p:extLst>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93474764"/>
      </p:ext>
    </p:extLst>
  </p:cSld>
  <p:clrMapOvr>
    <a:masterClrMapping/>
  </p:clrMapOvr>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35802658"/>
      </p:ext>
    </p:extLst>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740313"/>
      </p:ext>
    </p:extLst>
  </p:cSld>
  <p:clrMapOvr>
    <a:masterClrMapping/>
  </p:clrMapOvr>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81195290"/>
      </p:ext>
    </p:extLst>
  </p:cSld>
  <p:clrMapOvr>
    <a:masterClrMapping/>
  </p:clrMapOvr>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2290447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1007993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89863940"/>
      </p:ext>
    </p:extLst>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4223026"/>
      </p:ext>
    </p:extLst>
  </p:cSld>
  <p:clrMapOvr>
    <a:masterClrMapping/>
  </p:clrMapOvr>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14109189"/>
      </p:ext>
    </p:extLst>
  </p:cSld>
  <p:clrMapOvr>
    <a:masterClrMapping/>
  </p:clrMapOvr>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8323936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spTree>
    <p:extLst>
      <p:ext uri="{BB962C8B-B14F-4D97-AF65-F5344CB8AC3E}">
        <p14:creationId xmlns:p14="http://schemas.microsoft.com/office/powerpoint/2010/main" val="3127171750"/>
      </p:ext>
    </p:extLst>
  </p:cSld>
  <p:clrMapOvr>
    <a:masterClrMapping/>
  </p:clrMapOvr>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Tree>
    <p:extLst>
      <p:ext uri="{BB962C8B-B14F-4D97-AF65-F5344CB8AC3E}">
        <p14:creationId xmlns:p14="http://schemas.microsoft.com/office/powerpoint/2010/main" val="3996560865"/>
      </p:ext>
    </p:extLst>
  </p:cSld>
  <p:clrMapOvr>
    <a:masterClrMapping/>
  </p:clrMapOvr>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20048186"/>
      </p:ext>
    </p:extLst>
  </p:cSld>
  <p:clrMapOvr>
    <a:masterClrMapping/>
  </p:clrMapOvr>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120942432"/>
      </p:ext>
    </p:extLst>
  </p:cSld>
  <p:clrMapOvr>
    <a:masterClrMapping/>
  </p:clrMapOvr>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7454509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5054429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7930847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879523"/>
      </p:ext>
    </p:extLst>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03052795"/>
      </p:ext>
    </p:extLst>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5926933"/>
      </p:ext>
    </p:extLst>
  </p:cSld>
  <p:clrMapOvr>
    <a:masterClrMapping/>
  </p:clrMapOvr>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20918753"/>
      </p:ext>
    </p:extLst>
  </p:cSld>
  <p:clrMapOvr>
    <a:masterClrMapping/>
  </p:clrMapOvr>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31894565"/>
      </p:ext>
    </p:extLst>
  </p:cSld>
  <p:clrMapOvr>
    <a:masterClrMapping/>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95769415"/>
      </p:ext>
    </p:extLst>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8013437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2679624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7934442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77497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6625089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552822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621849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198165715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4062396107"/>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1350462"/>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20169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682703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071557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2199786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170542"/>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2399172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87661326"/>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4542010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2305830918"/>
      </p:ext>
    </p:extLst>
  </p:cSld>
  <p:clrMapOvr>
    <a:masterClrMapping/>
  </p:clrMapOvr>
  <p:transition>
    <p:fade thruBlk="1"/>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323193852"/>
      </p:ext>
    </p:extLst>
  </p:cSld>
  <p:clrMapOvr>
    <a:masterClrMapping/>
  </p:clrMapOvr>
  <p:transition>
    <p:fade thruBlk="1"/>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27002852"/>
      </p:ext>
    </p:extLst>
  </p:cSld>
  <p:clrMapOvr>
    <a:masterClrMapping/>
  </p:clrMapOvr>
  <p:transition>
    <p:fade thruBlk="1"/>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4099" name="Rectangle 3"/>
          <p:cNvSpPr>
            <a:spLocks noGrp="1" noChangeArrowheads="1"/>
          </p:cNvSpPr>
          <p:nvPr>
            <p:ph type="ctrTitle"/>
          </p:nvPr>
        </p:nvSpPr>
        <p:spPr bwMode="auto">
          <a:xfrm>
            <a:off x="611188" y="2363788"/>
            <a:ext cx="6338887" cy="509587"/>
          </a:xfrm>
          <a:ln w="9525" algn="ctr"/>
        </p:spPr>
        <p:txBody>
          <a:bodyPr lIns="82314" tIns="41157" rIns="82314" bIns="41157" anchor="t">
            <a:spAutoFit/>
          </a:bodyPr>
          <a:lstStyle>
            <a:lvl1pPr defTabSz="823913">
              <a:spcBef>
                <a:spcPct val="50000"/>
              </a:spcBef>
              <a:defRPr sz="2800"/>
            </a:lvl1pPr>
          </a:lstStyle>
          <a:p>
            <a:r>
              <a:rPr lang="en-US" smtClean="0"/>
              <a:t>Click to edit Master title style</a:t>
            </a:r>
            <a:endParaRPr lang="en-US"/>
          </a:p>
        </p:txBody>
      </p:sp>
    </p:spTree>
    <p:extLst>
      <p:ext uri="{BB962C8B-B14F-4D97-AF65-F5344CB8AC3E}">
        <p14:creationId xmlns:p14="http://schemas.microsoft.com/office/powerpoint/2010/main" val="123734654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344488"/>
            <a:ext cx="7192963" cy="36671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0"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87696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356091608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938113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80151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8111A46-3F69-4A87-B410-0B2621712C46}"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E0B735D-C7F1-4F87-A276-7FAF4AF4282E}" type="slidenum">
              <a:rPr lang="en-US" altLang="en-US"/>
              <a:pPr/>
              <a:t>‹#›</a:t>
            </a:fld>
            <a:endParaRPr lang="en-US" altLang="en-US"/>
          </a:p>
        </p:txBody>
      </p:sp>
    </p:spTree>
    <p:extLst>
      <p:ext uri="{BB962C8B-B14F-4D97-AF65-F5344CB8AC3E}">
        <p14:creationId xmlns:p14="http://schemas.microsoft.com/office/powerpoint/2010/main" val="3214345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3011472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258794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6765431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964433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6435945"/>
      </p:ext>
    </p:extLst>
  </p:cSld>
  <p:clrMapOvr>
    <a:masterClrMapping/>
  </p:clrMapOvr>
  <p:hf hdr="0" ftr="0" dt="0"/>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1695903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6148714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1634437925"/>
      </p:ext>
    </p:extLst>
  </p:cSld>
  <p:clrMapOvr>
    <a:masterClrMapping/>
  </p:clrMapOvr>
  <p:transition>
    <p:fade thruBlk="1"/>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389435043"/>
      </p:ext>
    </p:extLst>
  </p:cSld>
  <p:clrMapOvr>
    <a:masterClrMapping/>
  </p:clrMapOvr>
  <p:transition>
    <p:fade thruBlk="1"/>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7735661"/>
      </p:ext>
    </p:extLst>
  </p:cSld>
  <p:clrMapOvr>
    <a:masterClrMapping/>
  </p:clrMapOvr>
  <p:transition>
    <p:fade thruBlk="1"/>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687147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87380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11153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485817"/>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21726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44257045"/>
      </p:ext>
    </p:extLst>
  </p:cSld>
  <p:clrMapOvr>
    <a:masterClrMapping/>
  </p:clrMapOvr>
  <p:transition spd="med">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0497240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33238895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99215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543694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471147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07577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406849"/>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000310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9544047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2620119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27680915"/>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7588094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484231"/>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4"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64896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5" name="Picture 7"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19095856"/>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7647043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634828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216651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0992248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2506045"/>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4"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5089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pic>
        <p:nvPicPr>
          <p:cNvPr id="5"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56954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9783645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83931886"/>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7856188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1202272"/>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52020453"/>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86716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1768500849"/>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657612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022408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844926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6525825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004234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2925869676"/>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908457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074735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9513009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575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090575"/>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131191290"/>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88576607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415050107"/>
      </p:ext>
    </p:extLst>
  </p:cSld>
  <p:clrMapOvr>
    <a:masterClrMapping/>
  </p:clrMapOvr>
  <p:transition>
    <p:fade thruBlk="1"/>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602927481"/>
      </p:ext>
    </p:extLst>
  </p:cSld>
  <p:clrMapOvr>
    <a:masterClrMapping/>
  </p:clrMapOvr>
  <p:transition>
    <p:fade thruBlk="1"/>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53472539"/>
      </p:ext>
    </p:extLst>
  </p:cSld>
  <p:clrMapOvr>
    <a:masterClrMapping/>
  </p:clrMapOvr>
  <p:transition>
    <p:fade thruBlk="1"/>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883939528"/>
      </p:ext>
    </p:extLst>
  </p:cSld>
  <p:clrMapOvr>
    <a:masterClrMapping/>
  </p:clrMapOvr>
  <p:transition spd="med">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43962645"/>
      </p:ext>
    </p:extLst>
  </p:cSld>
  <p:clrMapOvr>
    <a:masterClrMapping/>
  </p:clrMapOvr>
  <p:transition spd="med">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337240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EB02922-E3A0-4942-A0E3-5DBD1B0D7D72}"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838634F-EC07-4EE4-BEFD-A2B81897BBD8}" type="slidenum">
              <a:rPr lang="en-US" altLang="en-US"/>
              <a:pPr>
                <a:defRPr/>
              </a:pPr>
              <a:t>‹#›</a:t>
            </a:fld>
            <a:endParaRPr lang="en-US" altLang="en-US"/>
          </a:p>
        </p:txBody>
      </p:sp>
    </p:spTree>
    <p:extLst>
      <p:ext uri="{BB962C8B-B14F-4D97-AF65-F5344CB8AC3E}">
        <p14:creationId xmlns:p14="http://schemas.microsoft.com/office/powerpoint/2010/main" val="1518573521"/>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8AB33D9-F065-4A8B-8511-30846A360591}"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981B136-18F7-44F7-8E9A-AB13697889E3}" type="slidenum">
              <a:rPr lang="en-US" altLang="en-US"/>
              <a:pPr>
                <a:defRPr/>
              </a:pPr>
              <a:t>‹#›</a:t>
            </a:fld>
            <a:endParaRPr lang="en-US" altLang="en-US"/>
          </a:p>
        </p:txBody>
      </p:sp>
    </p:spTree>
    <p:extLst>
      <p:ext uri="{BB962C8B-B14F-4D97-AF65-F5344CB8AC3E}">
        <p14:creationId xmlns:p14="http://schemas.microsoft.com/office/powerpoint/2010/main" val="4943307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8272222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F563FEE-4EA7-4730-9847-6F70864CA501}"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1F507B-7AE3-4B9D-9AFA-FDC697254EE4}" type="slidenum">
              <a:rPr lang="en-US" altLang="en-US"/>
              <a:pPr>
                <a:defRPr/>
              </a:pPr>
              <a:t>‹#›</a:t>
            </a:fld>
            <a:endParaRPr lang="en-US" altLang="en-US"/>
          </a:p>
        </p:txBody>
      </p:sp>
    </p:spTree>
    <p:extLst>
      <p:ext uri="{BB962C8B-B14F-4D97-AF65-F5344CB8AC3E}">
        <p14:creationId xmlns:p14="http://schemas.microsoft.com/office/powerpoint/2010/main" val="263903019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2A0D4EC-BC1E-4AF6-AE81-4A9584EE60B4}"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F0E545-AAD5-4039-9005-51DF522C2109}" type="slidenum">
              <a:rPr lang="en-US" altLang="en-US"/>
              <a:pPr>
                <a:defRPr/>
              </a:pPr>
              <a:t>‹#›</a:t>
            </a:fld>
            <a:endParaRPr lang="en-US" altLang="en-US"/>
          </a:p>
        </p:txBody>
      </p:sp>
    </p:spTree>
    <p:extLst>
      <p:ext uri="{BB962C8B-B14F-4D97-AF65-F5344CB8AC3E}">
        <p14:creationId xmlns:p14="http://schemas.microsoft.com/office/powerpoint/2010/main" val="378154416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26C152A-5902-415F-8195-2FA68D41BE82}"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142278C-4CAD-410C-A8C4-1E62F7DA4EDB}" type="slidenum">
              <a:rPr lang="en-US" altLang="en-US"/>
              <a:pPr>
                <a:defRPr/>
              </a:pPr>
              <a:t>‹#›</a:t>
            </a:fld>
            <a:endParaRPr lang="en-US" altLang="en-US"/>
          </a:p>
        </p:txBody>
      </p:sp>
    </p:spTree>
    <p:extLst>
      <p:ext uri="{BB962C8B-B14F-4D97-AF65-F5344CB8AC3E}">
        <p14:creationId xmlns:p14="http://schemas.microsoft.com/office/powerpoint/2010/main" val="104562898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5973FCA-6397-4AB3-842C-518D5277ADE0}"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82D0057-C43C-4E5A-B2C9-2FFD1DBF4AC2}" type="slidenum">
              <a:rPr lang="en-US" altLang="en-US"/>
              <a:pPr>
                <a:defRPr/>
              </a:pPr>
              <a:t>‹#›</a:t>
            </a:fld>
            <a:endParaRPr lang="en-US" altLang="en-US"/>
          </a:p>
        </p:txBody>
      </p:sp>
    </p:spTree>
    <p:extLst>
      <p:ext uri="{BB962C8B-B14F-4D97-AF65-F5344CB8AC3E}">
        <p14:creationId xmlns:p14="http://schemas.microsoft.com/office/powerpoint/2010/main" val="188778202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3F7D5E8-6CDA-4946-A108-AE72FC3D103D}"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68553BB-B0BD-477B-AF2B-B7E21BEF7D88}" type="slidenum">
              <a:rPr lang="en-US" altLang="en-US"/>
              <a:pPr>
                <a:defRPr/>
              </a:pPr>
              <a:t>‹#›</a:t>
            </a:fld>
            <a:endParaRPr lang="en-US" altLang="en-US"/>
          </a:p>
        </p:txBody>
      </p:sp>
    </p:spTree>
    <p:extLst>
      <p:ext uri="{BB962C8B-B14F-4D97-AF65-F5344CB8AC3E}">
        <p14:creationId xmlns:p14="http://schemas.microsoft.com/office/powerpoint/2010/main" val="4260249453"/>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2436358-4D79-4E3D-8967-F5D71B4E5274}"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B0B3834-1FE7-4BF2-AD04-3BF3DA9B0519}" type="slidenum">
              <a:rPr lang="en-US" altLang="en-US"/>
              <a:pPr>
                <a:defRPr/>
              </a:pPr>
              <a:t>‹#›</a:t>
            </a:fld>
            <a:endParaRPr lang="en-US" altLang="en-US"/>
          </a:p>
        </p:txBody>
      </p:sp>
    </p:spTree>
    <p:extLst>
      <p:ext uri="{BB962C8B-B14F-4D97-AF65-F5344CB8AC3E}">
        <p14:creationId xmlns:p14="http://schemas.microsoft.com/office/powerpoint/2010/main" val="239183359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4B2593F-5DD2-401D-ABE7-1BC58A526E64}"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1B2A97F-3B3F-41E9-ABFC-1E11CACB7C3D}" type="slidenum">
              <a:rPr lang="en-US" altLang="en-US"/>
              <a:pPr>
                <a:defRPr/>
              </a:pPr>
              <a:t>‹#›</a:t>
            </a:fld>
            <a:endParaRPr lang="en-US" altLang="en-US"/>
          </a:p>
        </p:txBody>
      </p:sp>
    </p:spTree>
    <p:extLst>
      <p:ext uri="{BB962C8B-B14F-4D97-AF65-F5344CB8AC3E}">
        <p14:creationId xmlns:p14="http://schemas.microsoft.com/office/powerpoint/2010/main" val="2231341723"/>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523D24D-4FF3-42F7-9D1F-8184B6341B85}"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C9BCB5-B824-4FED-83F3-9DB254574ADA}" type="slidenum">
              <a:rPr lang="en-US" altLang="en-US"/>
              <a:pPr>
                <a:defRPr/>
              </a:pPr>
              <a:t>‹#›</a:t>
            </a:fld>
            <a:endParaRPr lang="en-US" altLang="en-US"/>
          </a:p>
        </p:txBody>
      </p:sp>
    </p:spTree>
    <p:extLst>
      <p:ext uri="{BB962C8B-B14F-4D97-AF65-F5344CB8AC3E}">
        <p14:creationId xmlns:p14="http://schemas.microsoft.com/office/powerpoint/2010/main" val="2917097334"/>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BFB7A62-4D24-4943-B8AE-F7EEE9B603B7}"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C162FA0-E5FC-45C8-84E1-6F6C0FE0CE03}" type="slidenum">
              <a:rPr lang="en-US" altLang="en-US"/>
              <a:pPr>
                <a:defRPr/>
              </a:pPr>
              <a:t>‹#›</a:t>
            </a:fld>
            <a:endParaRPr lang="en-US" altLang="en-US"/>
          </a:p>
        </p:txBody>
      </p:sp>
    </p:spTree>
    <p:extLst>
      <p:ext uri="{BB962C8B-B14F-4D97-AF65-F5344CB8AC3E}">
        <p14:creationId xmlns:p14="http://schemas.microsoft.com/office/powerpoint/2010/main" val="428293644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8717539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3366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795237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142971012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508803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4632280"/>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17544362"/>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123240"/>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18953530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699556356"/>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804283510"/>
      </p:ext>
    </p:extLst>
  </p:cSld>
  <p:clrMapOvr>
    <a:masterClrMapping/>
  </p:clrMapOvr>
  <p:transition>
    <p:fade thruBlk="1"/>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47951259"/>
      </p:ext>
    </p:extLst>
  </p:cSld>
  <p:clrMapOvr>
    <a:masterClrMapping/>
  </p:clrMapOvr>
  <p:transition>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1047498"/>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26481963"/>
      </p:ext>
    </p:extLst>
  </p:cSld>
  <p:clrMapOvr>
    <a:masterClrMapping/>
  </p:clrMapOvr>
  <p:transition>
    <p:fade thruBlk="1"/>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187426568"/>
      </p:ext>
    </p:extLst>
  </p:cSld>
  <p:clrMapOvr>
    <a:masterClrMapping/>
  </p:clrMapOvr>
  <p:transition spd="med">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72035565"/>
      </p:ext>
    </p:extLst>
  </p:cSld>
  <p:clrMapOvr>
    <a:masterClrMapping/>
  </p:clrMapOvr>
  <p:transition spd="med">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63700074"/>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3280F9C-20B7-4F0A-9940-3559DE528E90}"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77C6035-CE43-46EA-841D-D18A0B194BC0}" type="slidenum">
              <a:rPr lang="en-US" altLang="en-US"/>
              <a:pPr>
                <a:defRPr/>
              </a:pPr>
              <a:t>‹#›</a:t>
            </a:fld>
            <a:endParaRPr lang="en-US" altLang="en-US"/>
          </a:p>
        </p:txBody>
      </p:sp>
    </p:spTree>
    <p:extLst>
      <p:ext uri="{BB962C8B-B14F-4D97-AF65-F5344CB8AC3E}">
        <p14:creationId xmlns:p14="http://schemas.microsoft.com/office/powerpoint/2010/main" val="93202747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DA2ED95-A73E-4CEC-BA3D-5387AC6610A6}"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C81B07-D051-4EE0-A6E6-4867D0C76A35}" type="slidenum">
              <a:rPr lang="en-US" altLang="en-US"/>
              <a:pPr>
                <a:defRPr/>
              </a:pPr>
              <a:t>‹#›</a:t>
            </a:fld>
            <a:endParaRPr lang="en-US" altLang="en-US"/>
          </a:p>
        </p:txBody>
      </p:sp>
    </p:spTree>
    <p:extLst>
      <p:ext uri="{BB962C8B-B14F-4D97-AF65-F5344CB8AC3E}">
        <p14:creationId xmlns:p14="http://schemas.microsoft.com/office/powerpoint/2010/main" val="49910069"/>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F53E21D-EF57-4535-9E2E-81406100AD0C}"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66CA36-A63D-423E-9596-EAA11413A14D}" type="slidenum">
              <a:rPr lang="en-US" altLang="en-US"/>
              <a:pPr>
                <a:defRPr/>
              </a:pPr>
              <a:t>‹#›</a:t>
            </a:fld>
            <a:endParaRPr lang="en-US" altLang="en-US"/>
          </a:p>
        </p:txBody>
      </p:sp>
    </p:spTree>
    <p:extLst>
      <p:ext uri="{BB962C8B-B14F-4D97-AF65-F5344CB8AC3E}">
        <p14:creationId xmlns:p14="http://schemas.microsoft.com/office/powerpoint/2010/main" val="1027079114"/>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632E68-C442-4A31-8E4B-4AF3C823B2BF}"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835A6D6-BB11-4CE2-9565-47F8D268ADCF}" type="slidenum">
              <a:rPr lang="en-US" altLang="en-US"/>
              <a:pPr>
                <a:defRPr/>
              </a:pPr>
              <a:t>‹#›</a:t>
            </a:fld>
            <a:endParaRPr lang="en-US" altLang="en-US"/>
          </a:p>
        </p:txBody>
      </p:sp>
    </p:spTree>
    <p:extLst>
      <p:ext uri="{BB962C8B-B14F-4D97-AF65-F5344CB8AC3E}">
        <p14:creationId xmlns:p14="http://schemas.microsoft.com/office/powerpoint/2010/main" val="196878033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9F0C9DC-96D0-4C4D-B09F-B6B877550C43}"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48C6312-1B5D-48AE-99C6-3CF60A5F9E18}" type="slidenum">
              <a:rPr lang="en-US" altLang="en-US"/>
              <a:pPr>
                <a:defRPr/>
              </a:pPr>
              <a:t>‹#›</a:t>
            </a:fld>
            <a:endParaRPr lang="en-US" altLang="en-US"/>
          </a:p>
        </p:txBody>
      </p:sp>
    </p:spTree>
    <p:extLst>
      <p:ext uri="{BB962C8B-B14F-4D97-AF65-F5344CB8AC3E}">
        <p14:creationId xmlns:p14="http://schemas.microsoft.com/office/powerpoint/2010/main" val="2795446337"/>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489CB81-CB29-4D53-BB84-E9262A99D579}"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DC5441C-B78F-4AC5-A4C6-9123B0C84022}" type="slidenum">
              <a:rPr lang="en-US" altLang="en-US"/>
              <a:pPr>
                <a:defRPr/>
              </a:pPr>
              <a:t>‹#›</a:t>
            </a:fld>
            <a:endParaRPr lang="en-US" altLang="en-US"/>
          </a:p>
        </p:txBody>
      </p:sp>
    </p:spTree>
    <p:extLst>
      <p:ext uri="{BB962C8B-B14F-4D97-AF65-F5344CB8AC3E}">
        <p14:creationId xmlns:p14="http://schemas.microsoft.com/office/powerpoint/2010/main" val="15861534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021064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3B06A98-C34F-4D52-A641-0ADDA6294F3E}"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1ADA368-55ED-44A8-88A0-C2187D704F43}" type="slidenum">
              <a:rPr lang="en-US" altLang="en-US"/>
              <a:pPr>
                <a:defRPr/>
              </a:pPr>
              <a:t>‹#›</a:t>
            </a:fld>
            <a:endParaRPr lang="en-US" altLang="en-US"/>
          </a:p>
        </p:txBody>
      </p:sp>
    </p:spTree>
    <p:extLst>
      <p:ext uri="{BB962C8B-B14F-4D97-AF65-F5344CB8AC3E}">
        <p14:creationId xmlns:p14="http://schemas.microsoft.com/office/powerpoint/2010/main" val="599753437"/>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134CE84-F29A-4E37-8825-C2AC47265DC1}"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04158AD-391C-4C9C-B9FC-38856075A8E8}" type="slidenum">
              <a:rPr lang="en-US" altLang="en-US"/>
              <a:pPr>
                <a:defRPr/>
              </a:pPr>
              <a:t>‹#›</a:t>
            </a:fld>
            <a:endParaRPr lang="en-US" altLang="en-US"/>
          </a:p>
        </p:txBody>
      </p:sp>
    </p:spTree>
    <p:extLst>
      <p:ext uri="{BB962C8B-B14F-4D97-AF65-F5344CB8AC3E}">
        <p14:creationId xmlns:p14="http://schemas.microsoft.com/office/powerpoint/2010/main" val="3191337910"/>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96FBFBA-C08E-46F2-B9BC-DACCA216074C}"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6EFFCB-87EB-48B4-8D3B-2C7B3EA261AC}" type="slidenum">
              <a:rPr lang="en-US" altLang="en-US"/>
              <a:pPr>
                <a:defRPr/>
              </a:pPr>
              <a:t>‹#›</a:t>
            </a:fld>
            <a:endParaRPr lang="en-US" altLang="en-US"/>
          </a:p>
        </p:txBody>
      </p:sp>
    </p:spTree>
    <p:extLst>
      <p:ext uri="{BB962C8B-B14F-4D97-AF65-F5344CB8AC3E}">
        <p14:creationId xmlns:p14="http://schemas.microsoft.com/office/powerpoint/2010/main" val="2484563411"/>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F83E963-F933-4F33-9330-563083CBB903}"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569E8B-4F60-4154-8C5F-531EB5B9D271}" type="slidenum">
              <a:rPr lang="en-US" altLang="en-US"/>
              <a:pPr>
                <a:defRPr/>
              </a:pPr>
              <a:t>‹#›</a:t>
            </a:fld>
            <a:endParaRPr lang="en-US" altLang="en-US"/>
          </a:p>
        </p:txBody>
      </p:sp>
    </p:spTree>
    <p:extLst>
      <p:ext uri="{BB962C8B-B14F-4D97-AF65-F5344CB8AC3E}">
        <p14:creationId xmlns:p14="http://schemas.microsoft.com/office/powerpoint/2010/main" val="665966638"/>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1295A14-A0FC-41E9-A213-87B263C115A6}"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A37BAB-328E-4339-8729-216DAE7EDF80}" type="slidenum">
              <a:rPr lang="en-US" altLang="en-US"/>
              <a:pPr>
                <a:defRPr/>
              </a:pPr>
              <a:t>‹#›</a:t>
            </a:fld>
            <a:endParaRPr lang="en-US" altLang="en-US"/>
          </a:p>
        </p:txBody>
      </p:sp>
    </p:spTree>
    <p:extLst>
      <p:ext uri="{BB962C8B-B14F-4D97-AF65-F5344CB8AC3E}">
        <p14:creationId xmlns:p14="http://schemas.microsoft.com/office/powerpoint/2010/main" val="1715753092"/>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684822744"/>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0846682"/>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5062112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098915"/>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8533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00D3AF2-4562-4CBD-8ACF-11D44791B4FF}"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6957AC79-0AF0-4AB2-8AC1-9E89EC324CE4}" type="slidenum">
              <a:rPr lang="en-US" altLang="en-US"/>
              <a:pPr/>
              <a:t>‹#›</a:t>
            </a:fld>
            <a:endParaRPr lang="en-US" altLang="en-US"/>
          </a:p>
        </p:txBody>
      </p:sp>
    </p:spTree>
    <p:extLst>
      <p:ext uri="{BB962C8B-B14F-4D97-AF65-F5344CB8AC3E}">
        <p14:creationId xmlns:p14="http://schemas.microsoft.com/office/powerpoint/2010/main" val="4020655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301680"/>
      </p:ext>
    </p:extLst>
  </p:cSld>
  <p:clrMapOvr>
    <a:masterClrMapping/>
  </p:clrMapOvr>
  <p:hf hdr="0" ftr="0" dt="0"/>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70535001"/>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7281425"/>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95515647"/>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70293948"/>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998986355"/>
      </p:ext>
    </p:extLst>
  </p:cSld>
  <p:clrMapOvr>
    <a:masterClrMapping/>
  </p:clrMapOvr>
  <p:transition>
    <p:fade thruBlk="1"/>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31121658"/>
      </p:ext>
    </p:extLst>
  </p:cSld>
  <p:clrMapOvr>
    <a:masterClrMapping/>
  </p:clrMapOvr>
  <p:transition>
    <p:fade thruBlk="1"/>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77480363"/>
      </p:ext>
    </p:extLst>
  </p:cSld>
  <p:clrMapOvr>
    <a:masterClrMapping/>
  </p:clrMapOvr>
  <p:transition>
    <p:fade thruBlk="1"/>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AE840E0-4A36-46D0-8435-E821901AE95B}"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9ABB8D6-00B4-497D-8825-307F53D3A11C}" type="slidenum">
              <a:rPr lang="en-US" altLang="en-US"/>
              <a:pPr/>
              <a:t>‹#›</a:t>
            </a:fld>
            <a:endParaRPr lang="en-US" altLang="en-US"/>
          </a:p>
        </p:txBody>
      </p:sp>
    </p:spTree>
    <p:extLst>
      <p:ext uri="{BB962C8B-B14F-4D97-AF65-F5344CB8AC3E}">
        <p14:creationId xmlns:p14="http://schemas.microsoft.com/office/powerpoint/2010/main" val="204908159"/>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EAE85F2-4039-4DA2-BD1B-D515BDB89C66}"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9BF6EFC-1760-443E-ABF6-209E23B2DA4B}" type="slidenum">
              <a:rPr lang="en-US" altLang="en-US"/>
              <a:pPr/>
              <a:t>‹#›</a:t>
            </a:fld>
            <a:endParaRPr lang="en-US" altLang="en-US"/>
          </a:p>
        </p:txBody>
      </p:sp>
    </p:spTree>
    <p:extLst>
      <p:ext uri="{BB962C8B-B14F-4D97-AF65-F5344CB8AC3E}">
        <p14:creationId xmlns:p14="http://schemas.microsoft.com/office/powerpoint/2010/main" val="3577249875"/>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56EE4B9-3541-4445-AB22-75CCA0CA6D68}"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87209B4-CA57-4F55-89EA-FFEFA6EC6A3E}" type="slidenum">
              <a:rPr lang="en-US" altLang="en-US"/>
              <a:pPr/>
              <a:t>‹#›</a:t>
            </a:fld>
            <a:endParaRPr lang="en-US" altLang="en-US"/>
          </a:p>
        </p:txBody>
      </p:sp>
    </p:spTree>
    <p:extLst>
      <p:ext uri="{BB962C8B-B14F-4D97-AF65-F5344CB8AC3E}">
        <p14:creationId xmlns:p14="http://schemas.microsoft.com/office/powerpoint/2010/main" val="27320446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09838550"/>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4AA69EED-C93D-46DE-BAC7-C363AF01FC5B}"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05A7A60-366E-455B-A354-4EA761A1598C}" type="slidenum">
              <a:rPr lang="en-US" altLang="en-US"/>
              <a:pPr/>
              <a:t>‹#›</a:t>
            </a:fld>
            <a:endParaRPr lang="en-US" altLang="en-US"/>
          </a:p>
        </p:txBody>
      </p:sp>
    </p:spTree>
    <p:extLst>
      <p:ext uri="{BB962C8B-B14F-4D97-AF65-F5344CB8AC3E}">
        <p14:creationId xmlns:p14="http://schemas.microsoft.com/office/powerpoint/2010/main" val="158791130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680C3FB-FE5D-4B83-8EC6-A85C07D53374}"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08026DF3-9B06-4E68-B3A6-93D15B1CC03B}" type="slidenum">
              <a:rPr lang="en-US" altLang="en-US"/>
              <a:pPr/>
              <a:t>‹#›</a:t>
            </a:fld>
            <a:endParaRPr lang="en-US" altLang="en-US"/>
          </a:p>
        </p:txBody>
      </p:sp>
    </p:spTree>
    <p:extLst>
      <p:ext uri="{BB962C8B-B14F-4D97-AF65-F5344CB8AC3E}">
        <p14:creationId xmlns:p14="http://schemas.microsoft.com/office/powerpoint/2010/main" val="3096110483"/>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4A7597E-76B8-404F-8951-04ABE9D0342A}"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0332EF3D-AF88-4525-AEF2-1174B025DEB7}" type="slidenum">
              <a:rPr lang="en-US" altLang="en-US"/>
              <a:pPr/>
              <a:t>‹#›</a:t>
            </a:fld>
            <a:endParaRPr lang="en-US" altLang="en-US"/>
          </a:p>
        </p:txBody>
      </p:sp>
    </p:spTree>
    <p:extLst>
      <p:ext uri="{BB962C8B-B14F-4D97-AF65-F5344CB8AC3E}">
        <p14:creationId xmlns:p14="http://schemas.microsoft.com/office/powerpoint/2010/main" val="3361502321"/>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C6EEA66-D83E-4A1A-AB16-9CDB75E9C64B}"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9EF6935C-BBDA-4BC4-A36D-8B6348CAB876}" type="slidenum">
              <a:rPr lang="en-US" altLang="en-US"/>
              <a:pPr/>
              <a:t>‹#›</a:t>
            </a:fld>
            <a:endParaRPr lang="en-US" altLang="en-US"/>
          </a:p>
        </p:txBody>
      </p:sp>
    </p:spTree>
    <p:extLst>
      <p:ext uri="{BB962C8B-B14F-4D97-AF65-F5344CB8AC3E}">
        <p14:creationId xmlns:p14="http://schemas.microsoft.com/office/powerpoint/2010/main" val="4108416521"/>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AC89313-60E8-4F1E-BCDC-14C65D0DB356}"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82FFBA5-FDF6-4251-8DC7-ED2A401E954C}" type="slidenum">
              <a:rPr lang="en-US" altLang="en-US"/>
              <a:pPr/>
              <a:t>‹#›</a:t>
            </a:fld>
            <a:endParaRPr lang="en-US" altLang="en-US"/>
          </a:p>
        </p:txBody>
      </p:sp>
    </p:spTree>
    <p:extLst>
      <p:ext uri="{BB962C8B-B14F-4D97-AF65-F5344CB8AC3E}">
        <p14:creationId xmlns:p14="http://schemas.microsoft.com/office/powerpoint/2010/main" val="1896833323"/>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0F487A2-0C0E-4DE6-BEE9-DF6C5BEC5A60}"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1BD09F3-1945-40CF-827C-F8B019935DFE}" type="slidenum">
              <a:rPr lang="en-US" altLang="en-US"/>
              <a:pPr/>
              <a:t>‹#›</a:t>
            </a:fld>
            <a:endParaRPr lang="en-US" altLang="en-US"/>
          </a:p>
        </p:txBody>
      </p:sp>
    </p:spTree>
    <p:extLst>
      <p:ext uri="{BB962C8B-B14F-4D97-AF65-F5344CB8AC3E}">
        <p14:creationId xmlns:p14="http://schemas.microsoft.com/office/powerpoint/2010/main" val="2342093464"/>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8CB53E7-845B-47A8-B26A-4425A5CD014D}"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A18C25F-5112-4F8D-A58E-6B1183D1338A}" type="slidenum">
              <a:rPr lang="en-US" altLang="en-US"/>
              <a:pPr/>
              <a:t>‹#›</a:t>
            </a:fld>
            <a:endParaRPr lang="en-US" altLang="en-US"/>
          </a:p>
        </p:txBody>
      </p:sp>
    </p:spTree>
    <p:extLst>
      <p:ext uri="{BB962C8B-B14F-4D97-AF65-F5344CB8AC3E}">
        <p14:creationId xmlns:p14="http://schemas.microsoft.com/office/powerpoint/2010/main" val="3353525866"/>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D4B026C-0457-4803-9F41-54328E521778}"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220A5B6-F1A8-4BA0-A805-A114F4195067}" type="slidenum">
              <a:rPr lang="en-US" altLang="en-US"/>
              <a:pPr/>
              <a:t>‹#›</a:t>
            </a:fld>
            <a:endParaRPr lang="en-US" altLang="en-US"/>
          </a:p>
        </p:txBody>
      </p:sp>
    </p:spTree>
    <p:extLst>
      <p:ext uri="{BB962C8B-B14F-4D97-AF65-F5344CB8AC3E}">
        <p14:creationId xmlns:p14="http://schemas.microsoft.com/office/powerpoint/2010/main" val="2496831329"/>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965209"/>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64196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99176338"/>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260325199"/>
      </p:ext>
    </p:extLst>
  </p:cSld>
  <p:clrMapOvr>
    <a:masterClrMapping/>
  </p:clrMapOvr>
  <p:transition spd="med">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106367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258562684"/>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3455638"/>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8261794"/>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1532799"/>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0240902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64912045"/>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68651266"/>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052410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2736447111"/>
      </p:ext>
    </p:extLst>
  </p:cSld>
  <p:clrMapOvr>
    <a:masterClrMapping/>
  </p:clrMapOvr>
  <p:transition>
    <p:fade thruBlk="1"/>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6613841"/>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77180150"/>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938281"/>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4"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41890"/>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5" name="Picture 7"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71253703"/>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249989648"/>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761056"/>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229621426"/>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34681308"/>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4"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9466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1639170129"/>
      </p:ext>
    </p:extLst>
  </p:cSld>
  <p:clrMapOvr>
    <a:masterClrMapping/>
  </p:clrMapOvr>
  <p:transition>
    <p:fade thruBlk="1"/>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pic>
        <p:nvPicPr>
          <p:cNvPr id="5"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854839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10457668"/>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08227977"/>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6439163"/>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98710566"/>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2519688"/>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18122944"/>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49150"/>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977266"/>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65320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47133011"/>
      </p:ext>
    </p:extLst>
  </p:cSld>
  <p:clrMapOvr>
    <a:masterClrMapping/>
  </p:clrMapOvr>
  <p:transition>
    <p:fade thruBlk="1"/>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3965684101"/>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1253555221"/>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1992094"/>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789837479"/>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02720"/>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5036927"/>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33075524"/>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490457"/>
      </p:ext>
    </p:extLst>
  </p:cSld>
  <p:clrMapOvr>
    <a:masterClrMapping/>
  </p:clrMapOvr>
  <p:hf hdr="0" ftr="0" dt="0"/>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12277929"/>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173909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4099" name="Rectangle 3"/>
          <p:cNvSpPr>
            <a:spLocks noGrp="1" noChangeArrowheads="1"/>
          </p:cNvSpPr>
          <p:nvPr>
            <p:ph type="ctrTitle"/>
          </p:nvPr>
        </p:nvSpPr>
        <p:spPr bwMode="auto">
          <a:xfrm>
            <a:off x="611188" y="2363788"/>
            <a:ext cx="6338887" cy="509587"/>
          </a:xfrm>
          <a:ln w="9525" algn="ctr"/>
        </p:spPr>
        <p:txBody>
          <a:bodyPr lIns="82314" tIns="41157" rIns="82314" bIns="41157" anchor="t">
            <a:spAutoFit/>
          </a:bodyPr>
          <a:lstStyle>
            <a:lvl1pPr defTabSz="823913">
              <a:spcBef>
                <a:spcPct val="50000"/>
              </a:spcBef>
              <a:defRPr sz="2800"/>
            </a:lvl1pPr>
          </a:lstStyle>
          <a:p>
            <a:r>
              <a:rPr lang="en-US" smtClean="0"/>
              <a:t>Click to edit Master title style</a:t>
            </a:r>
            <a:endParaRPr lang="en-US"/>
          </a:p>
        </p:txBody>
      </p:sp>
    </p:spTree>
    <p:extLst>
      <p:ext uri="{BB962C8B-B14F-4D97-AF65-F5344CB8AC3E}">
        <p14:creationId xmlns:p14="http://schemas.microsoft.com/office/powerpoint/2010/main" val="1158459592"/>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193833965"/>
      </p:ext>
    </p:extLst>
  </p:cSld>
  <p:clrMapOvr>
    <a:masterClrMapping/>
  </p:clrMapOvr>
  <p:transition>
    <p:fade thruBlk="1"/>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810020352"/>
      </p:ext>
    </p:extLst>
  </p:cSld>
  <p:clrMapOvr>
    <a:masterClrMapping/>
  </p:clrMapOvr>
  <p:transition>
    <p:fade thruBlk="1"/>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06238743"/>
      </p:ext>
    </p:extLst>
  </p:cSld>
  <p:clrMapOvr>
    <a:masterClrMapping/>
  </p:clrMapOvr>
  <p:transition>
    <p:fade thruBlk="1"/>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4099" name="Rectangle 3"/>
          <p:cNvSpPr>
            <a:spLocks noGrp="1" noChangeArrowheads="1"/>
          </p:cNvSpPr>
          <p:nvPr>
            <p:ph type="ctrTitle"/>
          </p:nvPr>
        </p:nvSpPr>
        <p:spPr bwMode="auto">
          <a:xfrm>
            <a:off x="611188" y="2363788"/>
            <a:ext cx="6338887" cy="509587"/>
          </a:xfrm>
          <a:ln w="9525" algn="ctr"/>
        </p:spPr>
        <p:txBody>
          <a:bodyPr lIns="82314" tIns="41157" rIns="82314" bIns="41157" anchor="t">
            <a:spAutoFit/>
          </a:bodyPr>
          <a:lstStyle>
            <a:lvl1pPr defTabSz="823913">
              <a:spcBef>
                <a:spcPct val="50000"/>
              </a:spcBef>
              <a:defRPr sz="2800"/>
            </a:lvl1pPr>
          </a:lstStyle>
          <a:p>
            <a:r>
              <a:rPr lang="en-US" smtClean="0"/>
              <a:t>Click to edit Master title style</a:t>
            </a:r>
            <a:endParaRPr lang="en-US"/>
          </a:p>
        </p:txBody>
      </p:sp>
    </p:spTree>
    <p:extLst>
      <p:ext uri="{BB962C8B-B14F-4D97-AF65-F5344CB8AC3E}">
        <p14:creationId xmlns:p14="http://schemas.microsoft.com/office/powerpoint/2010/main" val="3289649611"/>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344488"/>
            <a:ext cx="7192963" cy="36671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0"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7485126"/>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695806993"/>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8623745"/>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00139195"/>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612394"/>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50588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344488"/>
            <a:ext cx="7192963" cy="36671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0" y="854075"/>
            <a:ext cx="4175125" cy="5648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0561806"/>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66159200"/>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974038"/>
      </p:ext>
    </p:extLst>
  </p:cSld>
  <p:clrMapOvr>
    <a:masterClrMapping/>
  </p:clrMapOvr>
  <p:hf hdr="0" ftr="0" dt="0"/>
</p:sldLayout>
</file>

<file path=ppt/slideLayouts/slideLayout5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28860295"/>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873107"/>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76091624"/>
      </p:ext>
    </p:extLst>
  </p:cSld>
  <p:clrMapOvr>
    <a:masterClrMapping/>
  </p:clrMapOvr>
  <p:transition>
    <p:fade thruBlk="1"/>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549432426"/>
      </p:ext>
    </p:extLst>
  </p:cSld>
  <p:clrMapOvr>
    <a:masterClrMapping/>
  </p:clrMapOvr>
  <p:transition>
    <p:fade thruBlk="1"/>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90327998"/>
      </p:ext>
    </p:extLst>
  </p:cSld>
  <p:clrMapOvr>
    <a:masterClrMapping/>
  </p:clrMapOvr>
  <p:transition>
    <p:fade thruBlk="1"/>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56463223"/>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33573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86796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32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8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3879221165"/>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4469602"/>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652855930"/>
      </p:ext>
    </p:extLst>
  </p:cSld>
  <p:clrMapOvr>
    <a:masterClrMapping/>
  </p:clrMapOvr>
  <p:transition spd="med">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99558812"/>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208264892"/>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4421781"/>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41042774"/>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39700227"/>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2874320"/>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77371403"/>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586080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8800014"/>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30066973"/>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9815719"/>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7339102"/>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7399570"/>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4"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985997"/>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5" name="Picture 7"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077291"/>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3423054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82667190"/>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235956112"/>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72831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D2C3214-73F9-47A3-B430-2CB3CEDAB34E}"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EE65AEA4-0A06-4E50-BD2B-EF3A34876635}" type="slidenum">
              <a:rPr lang="en-US" altLang="en-US"/>
              <a:pPr/>
              <a:t>‹#›</a:t>
            </a:fld>
            <a:endParaRPr lang="en-US" altLang="en-US"/>
          </a:p>
        </p:txBody>
      </p:sp>
    </p:spTree>
    <p:extLst>
      <p:ext uri="{BB962C8B-B14F-4D97-AF65-F5344CB8AC3E}">
        <p14:creationId xmlns:p14="http://schemas.microsoft.com/office/powerpoint/2010/main" val="2419024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97759865"/>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4"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2757156"/>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pic>
        <p:nvPicPr>
          <p:cNvPr id="5"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57814969"/>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64959726"/>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01226706"/>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55578851"/>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85312166"/>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82206875"/>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425575"/>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rgbClr val="6D6E71"/>
                </a:solidFill>
                <a:latin typeface="Arial" pitchFamily="34" charset="0"/>
                <a:cs typeface="Arial" pitchFamily="34" charset="0"/>
              </a:rPr>
              <a:t>Disclaimer </a:t>
            </a:r>
          </a:p>
          <a:p>
            <a:pPr algn="just" fontAlgn="auto">
              <a:spcBef>
                <a:spcPts val="450"/>
              </a:spcBef>
              <a:spcAft>
                <a:spcPts val="0"/>
              </a:spcAft>
              <a:defRPr/>
            </a:pPr>
            <a:r>
              <a:rPr lang="en-US" sz="675" dirty="0">
                <a:solidFill>
                  <a:srgbClr val="6D6E71"/>
                </a:solidFill>
                <a:latin typeface="Arial" pitchFamily="34" charset="0"/>
                <a:cs typeface="Arial" pitchFamily="34" charset="0"/>
              </a:rPr>
              <a:t>Tech Mahindra, herein referred to as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Information contained in a presentation hosted or promoted by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rgbClr val="6D6E71"/>
                </a:solidFill>
                <a:latin typeface="Arial" pitchFamily="34" charset="0"/>
                <a:cs typeface="Arial" pitchFamily="34" charset="0"/>
              </a:rPr>
              <a:t>TechM</a:t>
            </a:r>
            <a:r>
              <a:rPr lang="en-US" sz="675"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72890218"/>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solidFill>
                <a:prstClr val="black"/>
              </a:solidFill>
            </a:endParaRPr>
          </a:p>
        </p:txBody>
      </p:sp>
      <p:pic>
        <p:nvPicPr>
          <p:cNvPr id="3" name="Picture 7" descr="Mahindra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1863725" y="2717800"/>
            <a:ext cx="560387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03354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03646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240812"/>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031486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2313644997"/>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3422381"/>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3149875128"/>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813768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233261"/>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7147629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746649"/>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656792249"/>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2967115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962379"/>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411277974"/>
      </p:ext>
    </p:extLst>
  </p:cSld>
  <p:clrMapOvr>
    <a:masterClrMapping/>
  </p:clrMapOvr>
  <p:transition>
    <p:fade thruBlk="1"/>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4188578580"/>
      </p:ext>
    </p:extLst>
  </p:cSld>
  <p:clrMapOvr>
    <a:masterClrMapping/>
  </p:clrMapOvr>
  <p:transition>
    <p:fade thruBlk="1"/>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61947819"/>
      </p:ext>
    </p:extLst>
  </p:cSld>
  <p:clrMapOvr>
    <a:masterClrMapping/>
  </p:clrMapOvr>
  <p:transition>
    <p:fade thruBlk="1"/>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061647592"/>
      </p:ext>
    </p:extLst>
  </p:cSld>
  <p:clrMapOvr>
    <a:masterClrMapping/>
  </p:clrMapOvr>
  <p:transition spd="med">
    <p:fade/>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17997671"/>
      </p:ext>
    </p:extLst>
  </p:cSld>
  <p:clrMapOvr>
    <a:masterClrMapping/>
  </p:clrMapOvr>
  <p:transition spd="med">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8948992"/>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9350D0B-4465-4F12-AF6D-4BAF90244ECF}"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8267352-941A-473D-A639-591E5CEFC707}" type="slidenum">
              <a:rPr lang="en-US" altLang="en-US"/>
              <a:pPr>
                <a:defRPr/>
              </a:pPr>
              <a:t>‹#›</a:t>
            </a:fld>
            <a:endParaRPr lang="en-US" altLang="en-US"/>
          </a:p>
        </p:txBody>
      </p:sp>
    </p:spTree>
    <p:extLst>
      <p:ext uri="{BB962C8B-B14F-4D97-AF65-F5344CB8AC3E}">
        <p14:creationId xmlns:p14="http://schemas.microsoft.com/office/powerpoint/2010/main" val="1015686649"/>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8EB7FB1-AF3E-4AEF-94F9-BB1406F3EDA2}"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EE1450-3B68-44BD-8470-423AB178736E}" type="slidenum">
              <a:rPr lang="en-US" altLang="en-US"/>
              <a:pPr>
                <a:defRPr/>
              </a:pPr>
              <a:t>‹#›</a:t>
            </a:fld>
            <a:endParaRPr lang="en-US" altLang="en-US"/>
          </a:p>
        </p:txBody>
      </p:sp>
    </p:spTree>
    <p:extLst>
      <p:ext uri="{BB962C8B-B14F-4D97-AF65-F5344CB8AC3E}">
        <p14:creationId xmlns:p14="http://schemas.microsoft.com/office/powerpoint/2010/main" val="1290682337"/>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501C094-4392-471D-86C4-124655E31BCA}"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CCA79D4-BCF7-4570-8654-9F9205A4829B}" type="slidenum">
              <a:rPr lang="en-US" altLang="en-US"/>
              <a:pPr>
                <a:defRPr/>
              </a:pPr>
              <a:t>‹#›</a:t>
            </a:fld>
            <a:endParaRPr lang="en-US" altLang="en-US"/>
          </a:p>
        </p:txBody>
      </p:sp>
    </p:spTree>
    <p:extLst>
      <p:ext uri="{BB962C8B-B14F-4D97-AF65-F5344CB8AC3E}">
        <p14:creationId xmlns:p14="http://schemas.microsoft.com/office/powerpoint/2010/main" val="638850270"/>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65827B3-2AEA-4416-9EE8-13C0B4A42D78}"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9269CC5-1D06-490E-ADE6-9183C5EB1E58}" type="slidenum">
              <a:rPr lang="en-US" altLang="en-US"/>
              <a:pPr>
                <a:defRPr/>
              </a:pPr>
              <a:t>‹#›</a:t>
            </a:fld>
            <a:endParaRPr lang="en-US" altLang="en-US"/>
          </a:p>
        </p:txBody>
      </p:sp>
    </p:spTree>
    <p:extLst>
      <p:ext uri="{BB962C8B-B14F-4D97-AF65-F5344CB8AC3E}">
        <p14:creationId xmlns:p14="http://schemas.microsoft.com/office/powerpoint/2010/main" val="37392126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7420970"/>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AA8EFA3-08CC-475D-98F0-2A30F85C8196}"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655B44B-6602-451D-98AD-6D52C91F09F8}" type="slidenum">
              <a:rPr lang="en-US" altLang="en-US"/>
              <a:pPr>
                <a:defRPr/>
              </a:pPr>
              <a:t>‹#›</a:t>
            </a:fld>
            <a:endParaRPr lang="en-US" altLang="en-US"/>
          </a:p>
        </p:txBody>
      </p:sp>
    </p:spTree>
    <p:extLst>
      <p:ext uri="{BB962C8B-B14F-4D97-AF65-F5344CB8AC3E}">
        <p14:creationId xmlns:p14="http://schemas.microsoft.com/office/powerpoint/2010/main" val="3674910451"/>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138EA3D-D3BD-4EF7-99CA-BFB13DA19690}"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B9CDDE1-6D79-4A8F-8C44-8FCD88DF097C}" type="slidenum">
              <a:rPr lang="en-US" altLang="en-US"/>
              <a:pPr>
                <a:defRPr/>
              </a:pPr>
              <a:t>‹#›</a:t>
            </a:fld>
            <a:endParaRPr lang="en-US" altLang="en-US"/>
          </a:p>
        </p:txBody>
      </p:sp>
    </p:spTree>
    <p:extLst>
      <p:ext uri="{BB962C8B-B14F-4D97-AF65-F5344CB8AC3E}">
        <p14:creationId xmlns:p14="http://schemas.microsoft.com/office/powerpoint/2010/main" val="563331855"/>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CECC20A-1A78-4FA4-896A-25479FF6106A}"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CF4CC97-823A-4F48-A242-AFBD28A117A6}" type="slidenum">
              <a:rPr lang="en-US" altLang="en-US"/>
              <a:pPr>
                <a:defRPr/>
              </a:pPr>
              <a:t>‹#›</a:t>
            </a:fld>
            <a:endParaRPr lang="en-US" altLang="en-US"/>
          </a:p>
        </p:txBody>
      </p:sp>
    </p:spTree>
    <p:extLst>
      <p:ext uri="{BB962C8B-B14F-4D97-AF65-F5344CB8AC3E}">
        <p14:creationId xmlns:p14="http://schemas.microsoft.com/office/powerpoint/2010/main" val="3393202763"/>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6CA42A4-DAF3-4441-A3A6-A4FAA7CFBDB6}"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8A3267F-37A0-429C-9323-16464AEF5F05}" type="slidenum">
              <a:rPr lang="en-US" altLang="en-US"/>
              <a:pPr>
                <a:defRPr/>
              </a:pPr>
              <a:t>‹#›</a:t>
            </a:fld>
            <a:endParaRPr lang="en-US" altLang="en-US"/>
          </a:p>
        </p:txBody>
      </p:sp>
    </p:spTree>
    <p:extLst>
      <p:ext uri="{BB962C8B-B14F-4D97-AF65-F5344CB8AC3E}">
        <p14:creationId xmlns:p14="http://schemas.microsoft.com/office/powerpoint/2010/main" val="993437639"/>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F27AFA9-2230-41FD-99F6-389AF96C6D5B}"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110E8EC-5509-4999-A2F8-1B7FB1D0AB8B}" type="slidenum">
              <a:rPr lang="en-US" altLang="en-US"/>
              <a:pPr>
                <a:defRPr/>
              </a:pPr>
              <a:t>‹#›</a:t>
            </a:fld>
            <a:endParaRPr lang="en-US" altLang="en-US"/>
          </a:p>
        </p:txBody>
      </p:sp>
    </p:spTree>
    <p:extLst>
      <p:ext uri="{BB962C8B-B14F-4D97-AF65-F5344CB8AC3E}">
        <p14:creationId xmlns:p14="http://schemas.microsoft.com/office/powerpoint/2010/main" val="3759477575"/>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4905AF1-CDE6-431F-A7D1-58A1A3BCB449}"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FFF2DB-20F1-49EC-9360-8666C6359868}" type="slidenum">
              <a:rPr lang="en-US" altLang="en-US"/>
              <a:pPr>
                <a:defRPr/>
              </a:pPr>
              <a:t>‹#›</a:t>
            </a:fld>
            <a:endParaRPr lang="en-US" altLang="en-US"/>
          </a:p>
        </p:txBody>
      </p:sp>
    </p:spTree>
    <p:extLst>
      <p:ext uri="{BB962C8B-B14F-4D97-AF65-F5344CB8AC3E}">
        <p14:creationId xmlns:p14="http://schemas.microsoft.com/office/powerpoint/2010/main" val="3143339957"/>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1A84E8A-D9B8-475B-A5FD-A19D078C6E6C}"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011CB1E-F88E-47A3-8E26-FF76FC72EDA9}" type="slidenum">
              <a:rPr lang="en-US" altLang="en-US"/>
              <a:pPr>
                <a:defRPr/>
              </a:pPr>
              <a:t>‹#›</a:t>
            </a:fld>
            <a:endParaRPr lang="en-US" altLang="en-US"/>
          </a:p>
        </p:txBody>
      </p:sp>
    </p:spTree>
    <p:extLst>
      <p:ext uri="{BB962C8B-B14F-4D97-AF65-F5344CB8AC3E}">
        <p14:creationId xmlns:p14="http://schemas.microsoft.com/office/powerpoint/2010/main" val="2115311925"/>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breaker_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3213"/>
            <a:ext cx="8610600" cy="64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techm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6243638"/>
            <a:ext cx="298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ilersize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112264670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6273945"/>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24926636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7223728"/>
      </p:ext>
    </p:extLst>
  </p:cSld>
  <p:clrMapOvr>
    <a:masterClrMapping/>
  </p:clrMapOvr>
  <p:hf hdr="0" ftr="0" dt="0"/>
</p:sldLayout>
</file>

<file path=ppt/slideLayouts/slideLayout6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4973948"/>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6798737"/>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79360392"/>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20847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601567172"/>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58100854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2795194276"/>
      </p:ext>
    </p:extLst>
  </p:cSld>
  <p:clrMapOvr>
    <a:masterClrMapping/>
  </p:clrMapOvr>
  <p:transition>
    <p:fade thruBlk="1"/>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175712134"/>
      </p:ext>
    </p:extLst>
  </p:cSld>
  <p:clrMapOvr>
    <a:masterClrMapping/>
  </p:clrMapOvr>
  <p:transition>
    <p:fade thruBlk="1"/>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8953710"/>
      </p:ext>
    </p:extLst>
  </p:cSld>
  <p:clrMapOvr>
    <a:masterClrMapping/>
  </p:clrMapOvr>
  <p:transition>
    <p:fade thruBlk="1"/>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42968711"/>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838200"/>
            <a:ext cx="3008313" cy="596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3761501"/>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62320638"/>
      </p:ext>
    </p:extLst>
  </p:cSld>
  <p:clrMapOvr>
    <a:masterClrMapping/>
  </p:clrMapOvr>
  <p:transition spd="med">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6237885"/>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03581D8-423E-486B-BD13-3D36472BA79E}"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B02187-D216-41FF-96AA-1FD0B5B8BCD2}" type="slidenum">
              <a:rPr lang="en-US" altLang="en-US"/>
              <a:pPr>
                <a:defRPr/>
              </a:pPr>
              <a:t>‹#›</a:t>
            </a:fld>
            <a:endParaRPr lang="en-US" altLang="en-US"/>
          </a:p>
        </p:txBody>
      </p:sp>
    </p:spTree>
    <p:extLst>
      <p:ext uri="{BB962C8B-B14F-4D97-AF65-F5344CB8AC3E}">
        <p14:creationId xmlns:p14="http://schemas.microsoft.com/office/powerpoint/2010/main" val="3761226864"/>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CC31524-6EE6-4DEC-B0F2-BB2BBFFD2D56}"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872BC4-625F-4FB7-BDEC-A55136B41635}" type="slidenum">
              <a:rPr lang="en-US" altLang="en-US"/>
              <a:pPr>
                <a:defRPr/>
              </a:pPr>
              <a:t>‹#›</a:t>
            </a:fld>
            <a:endParaRPr lang="en-US" altLang="en-US"/>
          </a:p>
        </p:txBody>
      </p:sp>
    </p:spTree>
    <p:extLst>
      <p:ext uri="{BB962C8B-B14F-4D97-AF65-F5344CB8AC3E}">
        <p14:creationId xmlns:p14="http://schemas.microsoft.com/office/powerpoint/2010/main" val="95287020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D599A0B-C942-4ECD-804A-BD9C3A4A79D1}"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4F2951-0EE3-4536-8A12-C9DA1CA07D3D}" type="slidenum">
              <a:rPr lang="en-US" altLang="en-US"/>
              <a:pPr>
                <a:defRPr/>
              </a:pPr>
              <a:t>‹#›</a:t>
            </a:fld>
            <a:endParaRPr lang="en-US" altLang="en-US"/>
          </a:p>
        </p:txBody>
      </p:sp>
    </p:spTree>
    <p:extLst>
      <p:ext uri="{BB962C8B-B14F-4D97-AF65-F5344CB8AC3E}">
        <p14:creationId xmlns:p14="http://schemas.microsoft.com/office/powerpoint/2010/main" val="3642792554"/>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A4C36B5-09AA-4D6A-AA99-A30D4813E415}"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9792325-0DEB-46EC-B7CD-FCE70979D16A}" type="slidenum">
              <a:rPr lang="en-US" altLang="en-US"/>
              <a:pPr>
                <a:defRPr/>
              </a:pPr>
              <a:t>‹#›</a:t>
            </a:fld>
            <a:endParaRPr lang="en-US" altLang="en-US"/>
          </a:p>
        </p:txBody>
      </p:sp>
    </p:spTree>
    <p:extLst>
      <p:ext uri="{BB962C8B-B14F-4D97-AF65-F5344CB8AC3E}">
        <p14:creationId xmlns:p14="http://schemas.microsoft.com/office/powerpoint/2010/main" val="4245216480"/>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9D40A27-260C-4320-89C1-38AEF162663B}"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6402259-F2D6-4165-936C-2D1273E1EED7}" type="slidenum">
              <a:rPr lang="en-US" altLang="en-US"/>
              <a:pPr>
                <a:defRPr/>
              </a:pPr>
              <a:t>‹#›</a:t>
            </a:fld>
            <a:endParaRPr lang="en-US" altLang="en-US"/>
          </a:p>
        </p:txBody>
      </p:sp>
    </p:spTree>
    <p:extLst>
      <p:ext uri="{BB962C8B-B14F-4D97-AF65-F5344CB8AC3E}">
        <p14:creationId xmlns:p14="http://schemas.microsoft.com/office/powerpoint/2010/main" val="365053524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83AF221-435C-4092-AC61-DA0F5E26B86A}"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B004F2-1ED5-4C62-94D8-7C405C4FF99E}" type="slidenum">
              <a:rPr lang="en-US" altLang="en-US"/>
              <a:pPr>
                <a:defRPr/>
              </a:pPr>
              <a:t>‹#›</a:t>
            </a:fld>
            <a:endParaRPr lang="en-US" altLang="en-US"/>
          </a:p>
        </p:txBody>
      </p:sp>
    </p:spTree>
    <p:extLst>
      <p:ext uri="{BB962C8B-B14F-4D97-AF65-F5344CB8AC3E}">
        <p14:creationId xmlns:p14="http://schemas.microsoft.com/office/powerpoint/2010/main" val="2387383676"/>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79C7238-B22B-4867-8C0E-F48718255260}"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E81EE28-AE17-42BC-8642-8704846106EF}" type="slidenum">
              <a:rPr lang="en-US" altLang="en-US"/>
              <a:pPr>
                <a:defRPr/>
              </a:pPr>
              <a:t>‹#›</a:t>
            </a:fld>
            <a:endParaRPr lang="en-US" altLang="en-US"/>
          </a:p>
        </p:txBody>
      </p:sp>
    </p:spTree>
    <p:extLst>
      <p:ext uri="{BB962C8B-B14F-4D97-AF65-F5344CB8AC3E}">
        <p14:creationId xmlns:p14="http://schemas.microsoft.com/office/powerpoint/2010/main" val="1200127432"/>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52C6AB5-FFD6-4E6A-A44F-395D0D3C3790}"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8103E70-F5D1-469D-9D29-BC3B349F360E}" type="slidenum">
              <a:rPr lang="en-US" altLang="en-US"/>
              <a:pPr>
                <a:defRPr/>
              </a:pPr>
              <a:t>‹#›</a:t>
            </a:fld>
            <a:endParaRPr lang="en-US" altLang="en-US"/>
          </a:p>
        </p:txBody>
      </p:sp>
    </p:spTree>
    <p:extLst>
      <p:ext uri="{BB962C8B-B14F-4D97-AF65-F5344CB8AC3E}">
        <p14:creationId xmlns:p14="http://schemas.microsoft.com/office/powerpoint/2010/main" val="31268851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1289172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2871407-1D83-4CDF-B5D5-57844A901FD9}"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3EEDA5-1319-4D2D-A075-F6AEBA533EFA}" type="slidenum">
              <a:rPr lang="en-US" altLang="en-US"/>
              <a:pPr>
                <a:defRPr/>
              </a:pPr>
              <a:t>‹#›</a:t>
            </a:fld>
            <a:endParaRPr lang="en-US" altLang="en-US"/>
          </a:p>
        </p:txBody>
      </p:sp>
    </p:spTree>
    <p:extLst>
      <p:ext uri="{BB962C8B-B14F-4D97-AF65-F5344CB8AC3E}">
        <p14:creationId xmlns:p14="http://schemas.microsoft.com/office/powerpoint/2010/main" val="107482011"/>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328C9DE-2132-42B7-9E0E-608805A66711}"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491886F-30D0-49E2-809F-0EDC3370B19B}" type="slidenum">
              <a:rPr lang="en-US" altLang="en-US"/>
              <a:pPr>
                <a:defRPr/>
              </a:pPr>
              <a:t>‹#›</a:t>
            </a:fld>
            <a:endParaRPr lang="en-US" altLang="en-US"/>
          </a:p>
        </p:txBody>
      </p:sp>
    </p:spTree>
    <p:extLst>
      <p:ext uri="{BB962C8B-B14F-4D97-AF65-F5344CB8AC3E}">
        <p14:creationId xmlns:p14="http://schemas.microsoft.com/office/powerpoint/2010/main" val="212781023"/>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FE24630-DD61-412D-BA27-1D7C900FB75F}"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3389FAB-91DE-4570-A8F4-3A9181DF3200}" type="slidenum">
              <a:rPr lang="en-US" altLang="en-US"/>
              <a:pPr>
                <a:defRPr/>
              </a:pPr>
              <a:t>‹#›</a:t>
            </a:fld>
            <a:endParaRPr lang="en-US" altLang="en-US"/>
          </a:p>
        </p:txBody>
      </p:sp>
    </p:spTree>
    <p:extLst>
      <p:ext uri="{BB962C8B-B14F-4D97-AF65-F5344CB8AC3E}">
        <p14:creationId xmlns:p14="http://schemas.microsoft.com/office/powerpoint/2010/main" val="4176507801"/>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31523"/>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6556665"/>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362979593"/>
      </p:ext>
    </p:extLst>
  </p:cSld>
  <p:clrMapOvr>
    <a:masterClrMapping/>
  </p:clrMapOvr>
  <p:transition spd="med">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493924"/>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526322212"/>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88177396"/>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75798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2624446610"/>
      </p:ext>
    </p:extLst>
  </p:cSld>
  <p:clrMapOvr>
    <a:masterClrMapping/>
  </p:clrMapOvr>
  <p:transition>
    <p:fade thruBlk="1"/>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437482"/>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26842439"/>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34442748"/>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79476846"/>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90364184"/>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47649117"/>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7770801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350"/>
          </a:p>
        </p:txBody>
      </p:sp>
    </p:spTree>
    <p:extLst>
      <p:ext uri="{BB962C8B-B14F-4D97-AF65-F5344CB8AC3E}">
        <p14:creationId xmlns:p14="http://schemas.microsoft.com/office/powerpoint/2010/main" val="2597226578"/>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632119"/>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98639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pic>
        <p:nvPicPr>
          <p:cNvPr id="6"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190500"/>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630813060"/>
      </p:ext>
    </p:extLst>
  </p:cSld>
  <p:clrMapOvr>
    <a:masterClrMapping/>
  </p:clrMapOvr>
  <p:transition>
    <p:fade thruBlk="1"/>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702502029"/>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3614446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919844916"/>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34974870"/>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0561849"/>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35646746"/>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44321372"/>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51042845"/>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03810050"/>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571063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2" descr="mailersize_log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34100"/>
            <a:ext cx="1752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48369551"/>
      </p:ext>
    </p:extLst>
  </p:cSld>
  <p:clrMapOvr>
    <a:masterClrMapping/>
  </p:clrMapOvr>
  <p:transition>
    <p:fade thruBlk="1"/>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97048609"/>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6" name="TextBox 20"/>
          <p:cNvSpPr txBox="1">
            <a:spLocks noChangeArrowheads="1"/>
          </p:cNvSpPr>
          <p:nvPr/>
        </p:nvSpPr>
        <p:spPr bwMode="gray">
          <a:xfrm>
            <a:off x="481013" y="6629400"/>
            <a:ext cx="18208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panose="020B0604020202020204" pitchFamily="34" charset="0"/>
                <a:cs typeface="Arial" panose="020B0604020202020204" pitchFamily="34" charset="0"/>
              </a:defRPr>
            </a:lvl1pPr>
            <a:lvl2pPr marL="742950" indent="-285750">
              <a:defRPr sz="1000">
                <a:solidFill>
                  <a:schemeClr val="tx1"/>
                </a:solidFill>
                <a:latin typeface="Arial" panose="020B0604020202020204" pitchFamily="34" charset="0"/>
                <a:cs typeface="Arial" panose="020B0604020202020204" pitchFamily="34" charset="0"/>
              </a:defRPr>
            </a:lvl2pPr>
            <a:lvl3pPr marL="1143000" indent="-228600">
              <a:defRPr sz="1000">
                <a:solidFill>
                  <a:schemeClr val="tx1"/>
                </a:solidFill>
                <a:latin typeface="Arial" panose="020B0604020202020204" pitchFamily="34" charset="0"/>
                <a:cs typeface="Arial" panose="020B0604020202020204" pitchFamily="34" charset="0"/>
              </a:defRPr>
            </a:lvl3pPr>
            <a:lvl4pPr marL="1600200" indent="-228600">
              <a:defRPr sz="1000">
                <a:solidFill>
                  <a:schemeClr val="tx1"/>
                </a:solidFill>
                <a:latin typeface="Arial" panose="020B0604020202020204" pitchFamily="34" charset="0"/>
                <a:cs typeface="Arial" panose="020B0604020202020204" pitchFamily="34" charset="0"/>
              </a:defRPr>
            </a:lvl4pPr>
            <a:lvl5pPr marL="2057400" indent="-228600">
              <a:defRPr sz="1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600" smtClean="0">
                <a:solidFill>
                  <a:srgbClr val="6D6E71"/>
                </a:solidFill>
              </a:rPr>
              <a:t>Copyright © 2014 Tech Mahindra. All rights reserved.</a:t>
            </a:r>
          </a:p>
        </p:txBody>
      </p:sp>
      <p:sp>
        <p:nvSpPr>
          <p:cNvPr id="2" name="Title 1"/>
          <p:cNvSpPr>
            <a:spLocks noGrp="1"/>
          </p:cNvSpPr>
          <p:nvPr>
            <p:ph type="title"/>
          </p:nvPr>
        </p:nvSpPr>
        <p:spPr bwMode="gray">
          <a:xfrm>
            <a:off x="1366838" y="1527296"/>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07978050"/>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350">
              <a:solidFill>
                <a:prstClr val="black"/>
              </a:solidFill>
            </a:endParaRPr>
          </a:p>
        </p:txBody>
      </p:sp>
    </p:spTree>
    <p:extLst>
      <p:ext uri="{BB962C8B-B14F-4D97-AF65-F5344CB8AC3E}">
        <p14:creationId xmlns:p14="http://schemas.microsoft.com/office/powerpoint/2010/main" val="3537741663"/>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81013" y="1971677"/>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69480"/>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2590800"/>
            <a:ext cx="7772400" cy="762000"/>
          </a:xfrm>
        </p:spPr>
        <p:txBody>
          <a:bodyPr/>
          <a:lstStyle>
            <a:lvl1pPr algn="r">
              <a:defRPr sz="2800">
                <a:solidFill>
                  <a:srgbClr val="BF1313"/>
                </a:solidFill>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3886200" y="3429000"/>
            <a:ext cx="4800600" cy="609600"/>
          </a:xfrm>
        </p:spPr>
        <p:txBody>
          <a:bodyPr/>
          <a:lstStyle>
            <a:lvl1pPr marL="0" indent="0" algn="r">
              <a:buFont typeface="Wingdings 3" pitchFamily="18" charset="2"/>
              <a:buNone/>
              <a:defRPr sz="2000">
                <a:latin typeface="Arial Narrow" pitchFamily="34" charset="0"/>
              </a:defRPr>
            </a:lvl1pPr>
          </a:lstStyle>
          <a:p>
            <a:r>
              <a:rPr lang="en-US" smtClean="0"/>
              <a:t>Click to edit Master subtitle style</a:t>
            </a:r>
            <a:endParaRPr lang="en-US"/>
          </a:p>
        </p:txBody>
      </p:sp>
      <p:sp>
        <p:nvSpPr>
          <p:cNvPr id="5" name="Footer Placeholder 1"/>
          <p:cNvSpPr>
            <a:spLocks noGrp="1"/>
          </p:cNvSpPr>
          <p:nvPr>
            <p:ph type="ftr" sz="quarter" idx="10"/>
          </p:nvPr>
        </p:nvSpPr>
        <p:spPr>
          <a:xfrm>
            <a:off x="6224588" y="64547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a:solidFill>
                  <a:srgbClr val="FFFFFF"/>
                </a:solidFill>
                <a:latin typeface="+mn-lt"/>
                <a:cs typeface="Arial" charset="0"/>
              </a:defRPr>
            </a:lvl1pPr>
          </a:lstStyle>
          <a:p>
            <a:pPr>
              <a:defRPr/>
            </a:pPr>
            <a:r>
              <a:rPr lang="en-US"/>
              <a:t>Confidential © Tech Mahindra  2012</a:t>
            </a:r>
          </a:p>
        </p:txBody>
      </p:sp>
    </p:spTree>
    <p:extLst>
      <p:ext uri="{BB962C8B-B14F-4D97-AF65-F5344CB8AC3E}">
        <p14:creationId xmlns:p14="http://schemas.microsoft.com/office/powerpoint/2010/main" val="1680225002"/>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9842048"/>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1828800"/>
            <a:ext cx="7772400" cy="762000"/>
          </a:xfrm>
        </p:spPr>
        <p:txBody>
          <a:bodyPr/>
          <a:lstStyle>
            <a:lvl1pPr algn="r">
              <a:defRPr sz="2400">
                <a:solidFill>
                  <a:srgbClr val="BF1313"/>
                </a:solidFill>
                <a:latin typeface="+mj-lt"/>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819400" y="2971800"/>
            <a:ext cx="5867400" cy="609600"/>
          </a:xfrm>
        </p:spPr>
        <p:txBody>
          <a:bodyPr/>
          <a:lstStyle>
            <a:lvl1pPr marL="0" indent="0" algn="r">
              <a:buFont typeface="Wingdings 3" pitchFamily="18" charset="2"/>
              <a:buNone/>
              <a:defRPr sz="2100">
                <a:latin typeface="+mj-lt"/>
              </a:defRPr>
            </a:lvl1pPr>
          </a:lstStyle>
          <a:p>
            <a:r>
              <a:rPr lang="en-US" smtClean="0"/>
              <a:t>Click to edit Master subtitle style</a:t>
            </a:r>
            <a:endParaRPr lang="en-US" dirty="0"/>
          </a:p>
        </p:txBody>
      </p:sp>
    </p:spTree>
    <p:extLst>
      <p:ext uri="{BB962C8B-B14F-4D97-AF65-F5344CB8AC3E}">
        <p14:creationId xmlns:p14="http://schemas.microsoft.com/office/powerpoint/2010/main" val="2474227838"/>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2741342"/>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914780488"/>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0" y="838200"/>
            <a:ext cx="4114800" cy="5486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2266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5D296A0-0F1C-4726-96AA-4C91C89FBF38}"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9F412AF0-913C-40F9-A166-61DA22E08CEA}" type="slidenum">
              <a:rPr lang="en-US" altLang="en-US"/>
              <a:pPr/>
              <a:t>‹#›</a:t>
            </a:fld>
            <a:endParaRPr lang="en-US" altLang="en-US"/>
          </a:p>
        </p:txBody>
      </p:sp>
    </p:spTree>
    <p:extLst>
      <p:ext uri="{BB962C8B-B14F-4D97-AF65-F5344CB8AC3E}">
        <p14:creationId xmlns:p14="http://schemas.microsoft.com/office/powerpoint/2010/main" val="1008931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4300806"/>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2389366"/>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294691745"/>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76261"/>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38200"/>
            <a:ext cx="3008313" cy="59690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838202"/>
            <a:ext cx="5111750" cy="5287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2399233848"/>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653639614"/>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0"/>
            <a:ext cx="8382000" cy="5486400"/>
          </a:xfrm>
        </p:spPr>
        <p:txBody>
          <a:bodyPr/>
          <a:lstStyle/>
          <a:p>
            <a:pPr lvl="0"/>
            <a:r>
              <a:rPr lang="en-US" noProof="0" smtClean="0"/>
              <a:t>Click icon to add table</a:t>
            </a:r>
            <a:endParaRPr lang="en-IN" noProof="0" dirty="0"/>
          </a:p>
        </p:txBody>
      </p:sp>
    </p:spTree>
    <p:extLst>
      <p:ext uri="{BB962C8B-B14F-4D97-AF65-F5344CB8AC3E}">
        <p14:creationId xmlns:p14="http://schemas.microsoft.com/office/powerpoint/2010/main" val="3568627845"/>
      </p:ext>
    </p:extLst>
  </p:cSld>
  <p:clrMapOvr>
    <a:masterClrMapping/>
  </p:clrMapOvr>
  <p:transition>
    <p:fade thruBlk="1"/>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2"/>
            <a:ext cx="8458200" cy="4111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048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quarter" idx="2"/>
          </p:nvPr>
        </p:nvSpPr>
        <p:spPr>
          <a:xfrm>
            <a:off x="4572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72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704108796"/>
      </p:ext>
    </p:extLst>
  </p:cSld>
  <p:clrMapOvr>
    <a:masterClrMapping/>
  </p:clrMapOvr>
  <p:transition>
    <p:fade thruBlk="1"/>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7264780"/>
      </p:ext>
    </p:extLst>
  </p:cSld>
  <p:clrMapOvr>
    <a:masterClrMapping/>
  </p:clrMapOvr>
  <p:transition>
    <p:fade thruBlk="1"/>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1" y="469900"/>
            <a:ext cx="8539163" cy="338138"/>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45198274"/>
      </p:ext>
    </p:extLst>
  </p:cSld>
  <p:clrMapOvr>
    <a:masterClrMapping/>
  </p:clrMapOvr>
  <p:transition spd="med">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32" y="1465507"/>
            <a:ext cx="8544207" cy="1938992"/>
          </a:xfrm>
        </p:spPr>
        <p:txBody>
          <a:bodyPr/>
          <a:lstStyle>
            <a:lvl1pPr>
              <a:spcBef>
                <a:spcPts val="0"/>
              </a:spcBef>
              <a:spcAft>
                <a:spcPts val="0"/>
              </a:spcAft>
              <a:defRPr sz="1350">
                <a:latin typeface="Arial" pitchFamily="34" charset="0"/>
                <a:cs typeface="Arial" pitchFamily="34" charset="0"/>
              </a:defRPr>
            </a:lvl1pPr>
            <a:lvl2pPr>
              <a:spcBef>
                <a:spcPts val="0"/>
              </a:spcBef>
              <a:spcAft>
                <a:spcPts val="0"/>
              </a:spcAft>
              <a:defRPr sz="1350">
                <a:latin typeface="Arial" pitchFamily="34" charset="0"/>
                <a:cs typeface="Arial" pitchFamily="34" charset="0"/>
              </a:defRPr>
            </a:lvl2pPr>
            <a:lvl3pPr>
              <a:spcBef>
                <a:spcPts val="0"/>
              </a:spcBef>
              <a:spcAft>
                <a:spcPts val="0"/>
              </a:spcAft>
              <a:defRPr sz="1350">
                <a:latin typeface="Arial" pitchFamily="34" charset="0"/>
                <a:cs typeface="Arial" pitchFamily="34" charset="0"/>
              </a:defRPr>
            </a:lvl3pPr>
            <a:lvl4pPr>
              <a:spcBef>
                <a:spcPts val="0"/>
              </a:spcBef>
              <a:spcAft>
                <a:spcPts val="0"/>
              </a:spcAft>
              <a:defRPr sz="1350">
                <a:latin typeface="Arial" pitchFamily="34" charset="0"/>
                <a:cs typeface="Arial" pitchFamily="34" charset="0"/>
              </a:defRPr>
            </a:lvl4pPr>
            <a:lvl5pPr>
              <a:spcBef>
                <a:spcPts val="0"/>
              </a:spcBef>
              <a:spcAft>
                <a:spcPts val="0"/>
              </a:spcAft>
              <a:defRPr sz="1350">
                <a:latin typeface="Arial" pitchFamily="34" charset="0"/>
                <a:cs typeface="Arial" pitchFamily="34" charset="0"/>
              </a:defRPr>
            </a:lvl5pPr>
            <a:lvl6pPr marL="1076325" indent="-214313">
              <a:spcBef>
                <a:spcPts val="0"/>
              </a:spcBef>
              <a:spcAft>
                <a:spcPts val="0"/>
              </a:spcAft>
              <a:buClr>
                <a:schemeClr val="tx2"/>
              </a:buClr>
              <a:buSzPct val="70000"/>
              <a:buFont typeface="Wingdings" pitchFamily="2" charset="2"/>
              <a:buChar char="§"/>
              <a:defRPr sz="1350">
                <a:latin typeface="Arial" pitchFamily="34" charset="0"/>
                <a:cs typeface="Arial" pitchFamily="34" charset="0"/>
              </a:defRPr>
            </a:lvl6pPr>
            <a:lvl7pPr marL="1285875" indent="-204788">
              <a:spcBef>
                <a:spcPts val="0"/>
              </a:spcBef>
              <a:spcAft>
                <a:spcPts val="0"/>
              </a:spcAft>
              <a:buClr>
                <a:srgbClr val="C00000"/>
              </a:buClr>
              <a:buSzPct val="70000"/>
              <a:buFont typeface="Arial" pitchFamily="34" charset="0"/>
              <a:buChar char="–"/>
              <a:defRPr sz="1350" baseline="0">
                <a:latin typeface="Arial" pitchFamily="34" charset="0"/>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765337194"/>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153156"/>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0"/>
            <a:ext cx="5511800" cy="1231106"/>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41651968"/>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646D837-5641-49F4-A665-D60A444065E1}"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B250AE-05D4-4116-A77D-C3AD7BC08AE2}" type="slidenum">
              <a:rPr lang="en-US" altLang="en-US"/>
              <a:pPr>
                <a:defRPr/>
              </a:pPr>
              <a:t>‹#›</a:t>
            </a:fld>
            <a:endParaRPr lang="en-US" altLang="en-US"/>
          </a:p>
        </p:txBody>
      </p:sp>
    </p:spTree>
    <p:extLst>
      <p:ext uri="{BB962C8B-B14F-4D97-AF65-F5344CB8AC3E}">
        <p14:creationId xmlns:p14="http://schemas.microsoft.com/office/powerpoint/2010/main" val="1060509024"/>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06B9DA0-8B85-44F7-9D8D-042DDA4311AD}"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A4DC534-0E42-4184-B848-3BD5B22EDFB7}" type="slidenum">
              <a:rPr lang="en-US" altLang="en-US"/>
              <a:pPr>
                <a:defRPr/>
              </a:pPr>
              <a:t>‹#›</a:t>
            </a:fld>
            <a:endParaRPr lang="en-US" altLang="en-US"/>
          </a:p>
        </p:txBody>
      </p:sp>
    </p:spTree>
    <p:extLst>
      <p:ext uri="{BB962C8B-B14F-4D97-AF65-F5344CB8AC3E}">
        <p14:creationId xmlns:p14="http://schemas.microsoft.com/office/powerpoint/2010/main" val="677706144"/>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3A47C8B-57AE-4F6A-A361-2E0237AB7340}"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A24CDD-BDDF-4ECE-9694-C41926FE5B01}" type="slidenum">
              <a:rPr lang="en-US" altLang="en-US"/>
              <a:pPr>
                <a:defRPr/>
              </a:pPr>
              <a:t>‹#›</a:t>
            </a:fld>
            <a:endParaRPr lang="en-US" altLang="en-US"/>
          </a:p>
        </p:txBody>
      </p:sp>
    </p:spTree>
    <p:extLst>
      <p:ext uri="{BB962C8B-B14F-4D97-AF65-F5344CB8AC3E}">
        <p14:creationId xmlns:p14="http://schemas.microsoft.com/office/powerpoint/2010/main" val="2927595879"/>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F67556F-0C19-45B7-94F2-483CF6E1F110}"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347E03F-C753-4486-B1FF-1571F3480BFF}" type="slidenum">
              <a:rPr lang="en-US" altLang="en-US"/>
              <a:pPr>
                <a:defRPr/>
              </a:pPr>
              <a:t>‹#›</a:t>
            </a:fld>
            <a:endParaRPr lang="en-US" altLang="en-US"/>
          </a:p>
        </p:txBody>
      </p:sp>
    </p:spTree>
    <p:extLst>
      <p:ext uri="{BB962C8B-B14F-4D97-AF65-F5344CB8AC3E}">
        <p14:creationId xmlns:p14="http://schemas.microsoft.com/office/powerpoint/2010/main" val="2360829843"/>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3159B0-034A-4BC4-8AAE-B043163BF658}" type="datetimeFigureOut">
              <a:rPr lang="en-US"/>
              <a:pPr>
                <a:defRPr/>
              </a:pPr>
              <a:t>6/3/2019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C0F94C2-70DC-4E52-933B-EC4DE0078C67}" type="slidenum">
              <a:rPr lang="en-US" altLang="en-US"/>
              <a:pPr>
                <a:defRPr/>
              </a:pPr>
              <a:t>‹#›</a:t>
            </a:fld>
            <a:endParaRPr lang="en-US" altLang="en-US"/>
          </a:p>
        </p:txBody>
      </p:sp>
    </p:spTree>
    <p:extLst>
      <p:ext uri="{BB962C8B-B14F-4D97-AF65-F5344CB8AC3E}">
        <p14:creationId xmlns:p14="http://schemas.microsoft.com/office/powerpoint/2010/main" val="2179145409"/>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45C0F3D-731E-4FE9-8F1A-09C440A616E2}" type="datetimeFigureOut">
              <a:rPr lang="en-US"/>
              <a:pPr>
                <a:defRPr/>
              </a:pPr>
              <a:t>6/3/2019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A998D60-3377-44D2-B29D-18BFC8E71DCB}" type="slidenum">
              <a:rPr lang="en-US" altLang="en-US"/>
              <a:pPr>
                <a:defRPr/>
              </a:pPr>
              <a:t>‹#›</a:t>
            </a:fld>
            <a:endParaRPr lang="en-US" altLang="en-US"/>
          </a:p>
        </p:txBody>
      </p:sp>
    </p:spTree>
    <p:extLst>
      <p:ext uri="{BB962C8B-B14F-4D97-AF65-F5344CB8AC3E}">
        <p14:creationId xmlns:p14="http://schemas.microsoft.com/office/powerpoint/2010/main" val="710997219"/>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2033C28-0B70-45C9-8CBB-8BF47CE5BB7C}" type="datetimeFigureOut">
              <a:rPr lang="en-US"/>
              <a:pPr>
                <a:defRPr/>
              </a:pPr>
              <a:t>6/3/2019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AAC4C1B-DFF6-4E67-BEF3-A4081FB50DD4}" type="slidenum">
              <a:rPr lang="en-US" altLang="en-US"/>
              <a:pPr>
                <a:defRPr/>
              </a:pPr>
              <a:t>‹#›</a:t>
            </a:fld>
            <a:endParaRPr lang="en-US" altLang="en-US"/>
          </a:p>
        </p:txBody>
      </p:sp>
    </p:spTree>
    <p:extLst>
      <p:ext uri="{BB962C8B-B14F-4D97-AF65-F5344CB8AC3E}">
        <p14:creationId xmlns:p14="http://schemas.microsoft.com/office/powerpoint/2010/main" val="1513477203"/>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7EE5CBA-8FF1-4AC2-9147-0DB43C2CA4CE}"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9B18F2C-A4B3-443F-8B1E-EBA0BDDE4298}" type="slidenum">
              <a:rPr lang="en-US" altLang="en-US"/>
              <a:pPr>
                <a:defRPr/>
              </a:pPr>
              <a:t>‹#›</a:t>
            </a:fld>
            <a:endParaRPr lang="en-US" altLang="en-US"/>
          </a:p>
        </p:txBody>
      </p:sp>
    </p:spTree>
    <p:extLst>
      <p:ext uri="{BB962C8B-B14F-4D97-AF65-F5344CB8AC3E}">
        <p14:creationId xmlns:p14="http://schemas.microsoft.com/office/powerpoint/2010/main" val="4021534676"/>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1B0A5FF-66BE-48F0-AB40-8086117F5B3C}"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D7C6274-B1C2-4378-8088-F3AC5C0A1C6E}" type="slidenum">
              <a:rPr lang="en-US" altLang="en-US"/>
              <a:pPr>
                <a:defRPr/>
              </a:pPr>
              <a:t>‹#›</a:t>
            </a:fld>
            <a:endParaRPr lang="en-US" altLang="en-US"/>
          </a:p>
        </p:txBody>
      </p:sp>
    </p:spTree>
    <p:extLst>
      <p:ext uri="{BB962C8B-B14F-4D97-AF65-F5344CB8AC3E}">
        <p14:creationId xmlns:p14="http://schemas.microsoft.com/office/powerpoint/2010/main" val="12713686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6196373"/>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39BCF5-F53C-4137-9299-8F22FF25E6DB}"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C2B4F14-DA3C-4934-B2AC-025C367AB712}" type="slidenum">
              <a:rPr lang="en-US" altLang="en-US"/>
              <a:pPr>
                <a:defRPr/>
              </a:pPr>
              <a:t>‹#›</a:t>
            </a:fld>
            <a:endParaRPr lang="en-US" altLang="en-US"/>
          </a:p>
        </p:txBody>
      </p:sp>
    </p:spTree>
    <p:extLst>
      <p:ext uri="{BB962C8B-B14F-4D97-AF65-F5344CB8AC3E}">
        <p14:creationId xmlns:p14="http://schemas.microsoft.com/office/powerpoint/2010/main" val="3906381786"/>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E27D09-F255-4A90-A13C-601740523662}" type="datetimeFigureOut">
              <a:rPr lang="en-US"/>
              <a:pPr>
                <a:defRPr/>
              </a:pPr>
              <a:t>6/3/2019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357FD8-EE23-4B3A-96B3-776420CACD1E}" type="slidenum">
              <a:rPr lang="en-US" altLang="en-US"/>
              <a:pPr>
                <a:defRPr/>
              </a:pPr>
              <a:t>‹#›</a:t>
            </a:fld>
            <a:endParaRPr lang="en-US" altLang="en-US"/>
          </a:p>
        </p:txBody>
      </p:sp>
    </p:spTree>
    <p:extLst>
      <p:ext uri="{BB962C8B-B14F-4D97-AF65-F5344CB8AC3E}">
        <p14:creationId xmlns:p14="http://schemas.microsoft.com/office/powerpoint/2010/main" val="35745780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50050" y="466725"/>
            <a:ext cx="17668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105441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724729356"/>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40"/>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7"/>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291310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4041858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7"/>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071224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2946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46913" y="466725"/>
            <a:ext cx="1470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799477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0342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8E8A5E2-7326-482C-B28B-EBAD14C7B282}"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E61A903-E50A-4F3B-8EFE-3C3A2931A62F}" type="slidenum">
              <a:rPr lang="en-US" altLang="en-US"/>
              <a:pPr/>
              <a:t>‹#›</a:t>
            </a:fld>
            <a:endParaRPr lang="en-US" altLang="en-US"/>
          </a:p>
        </p:txBody>
      </p:sp>
    </p:spTree>
    <p:extLst>
      <p:ext uri="{BB962C8B-B14F-4D97-AF65-F5344CB8AC3E}">
        <p14:creationId xmlns:p14="http://schemas.microsoft.com/office/powerpoint/2010/main" val="14564568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048455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934285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1154162"/>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81526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396659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158067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1322387"/>
          </a:xfrm>
          <a:prstGeom prst="rect">
            <a:avLst/>
          </a:prstGeom>
          <a:noFill/>
          <a:ln w="9525">
            <a:noFill/>
            <a:miter lim="800000"/>
            <a:headEnd/>
            <a:tailEnd/>
          </a:ln>
        </p:spPr>
        <p:txBody>
          <a:bodyPr lIns="0" tIns="0" rIns="0" bIns="0">
            <a:spAutoFit/>
          </a:bodyPr>
          <a:lstStyle/>
          <a:p>
            <a:pPr algn="just" fontAlgn="auto">
              <a:spcBef>
                <a:spcPts val="450"/>
              </a:spcBef>
              <a:spcAft>
                <a:spcPts val="0"/>
              </a:spcAft>
              <a:defRPr/>
            </a:pPr>
            <a:r>
              <a:rPr lang="en-US" sz="750" b="1" dirty="0">
                <a:solidFill>
                  <a:schemeClr val="tx2"/>
                </a:solidFill>
                <a:latin typeface="Arial" pitchFamily="34" charset="0"/>
                <a:cs typeface="Arial" pitchFamily="34" charset="0"/>
              </a:rPr>
              <a:t>Disclaimer </a:t>
            </a:r>
          </a:p>
          <a:p>
            <a:pPr algn="just" fontAlgn="auto">
              <a:spcBef>
                <a:spcPts val="450"/>
              </a:spcBef>
              <a:spcAft>
                <a:spcPts val="0"/>
              </a:spcAft>
              <a:defRPr/>
            </a:pPr>
            <a:r>
              <a:rPr lang="en-US" sz="675" dirty="0">
                <a:solidFill>
                  <a:schemeClr val="tx2"/>
                </a:solidFill>
                <a:latin typeface="Arial" pitchFamily="34" charset="0"/>
                <a:cs typeface="Arial" pitchFamily="34" charset="0"/>
              </a:rPr>
              <a:t>Tech Mahindra Limited, herein referred to as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Information contained in a presentation hosted or promoted by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675" dirty="0" err="1">
                <a:solidFill>
                  <a:schemeClr val="tx2"/>
                </a:solidFill>
                <a:latin typeface="Arial" pitchFamily="34" charset="0"/>
                <a:cs typeface="Arial" pitchFamily="34" charset="0"/>
              </a:rPr>
              <a:t>TechM</a:t>
            </a:r>
            <a:r>
              <a:rPr lang="en-US" sz="675"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7"/>
            <a:ext cx="6729984"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9" y="2140171"/>
            <a:ext cx="6734627" cy="207749"/>
          </a:xfrm>
          <a:noFill/>
          <a:ln w="9525">
            <a:noFill/>
            <a:miter lim="800000"/>
            <a:headEnd/>
            <a:tailEnd/>
          </a:ln>
        </p:spPr>
        <p:txBody>
          <a:bodyPr/>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1475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350"/>
          </a:p>
        </p:txBody>
      </p:sp>
      <p:pic>
        <p:nvPicPr>
          <p:cNvPr id="3" name="Picture 10" descr="Mahindra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6913" y="2717800"/>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3344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4"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3796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4"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rgbClr val="6D6E71"/>
                </a:solidFill>
                <a:latin typeface="Arial" panose="020B0604020202020204" pitchFamily="34" charset="0"/>
                <a:cs typeface="Arial" panose="020B0604020202020204" pitchFamily="34" charset="0"/>
              </a:rPr>
              <a:t>Copyright © 2014 Tech Mahindra. All rights reserved.</a:t>
            </a:r>
          </a:p>
        </p:txBody>
      </p:sp>
      <p:pic>
        <p:nvPicPr>
          <p:cNvPr id="5" name="Picture 7"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03"/>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01"/>
            <a:ext cx="5511800" cy="461665"/>
          </a:xfrm>
        </p:spPr>
        <p:txBody>
          <a:bodyPr/>
          <a:lstStyle>
            <a:lvl1pPr algn="l">
              <a:defRPr sz="3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446254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8145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4248047-2772-495C-98E3-D1DE58C6DE47}" type="datetimeFigureOut">
              <a:rPr lang="en-US"/>
              <a:pPr>
                <a:defRPr/>
              </a:pPr>
              <a:t>6/3/2019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81E0C2C-1F2A-4F96-9B7E-C3FDE283704F}" type="slidenum">
              <a:rPr lang="en-US" altLang="en-US"/>
              <a:pPr/>
              <a:t>‹#›</a:t>
            </a:fld>
            <a:endParaRPr lang="en-US" altLang="en-US"/>
          </a:p>
        </p:txBody>
      </p:sp>
    </p:spTree>
    <p:extLst>
      <p:ext uri="{BB962C8B-B14F-4D97-AF65-F5344CB8AC3E}">
        <p14:creationId xmlns:p14="http://schemas.microsoft.com/office/powerpoint/2010/main" val="30290310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3" y="719139"/>
            <a:ext cx="8224837"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6"/>
            <a:ext cx="8224838" cy="1038746"/>
          </a:xfrm>
        </p:spPr>
        <p:txBody>
          <a:bodyPr/>
          <a:lstStyle>
            <a:lvl1pPr algn="l" rtl="0" eaLnBrk="1" latinLnBrk="0" hangingPunct="1">
              <a:spcBef>
                <a:spcPts val="0"/>
              </a:spcBef>
              <a:spcAft>
                <a:spcPts val="0"/>
              </a:spcAft>
              <a:buClr>
                <a:schemeClr val="bg2"/>
              </a:buClr>
              <a:buSzPct val="120000"/>
              <a:defRPr lang="en-US" sz="135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35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35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35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31477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7"/>
            <a:ext cx="8224838" cy="1384995"/>
          </a:xfrm>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076325" indent="-21431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285875" indent="-204788">
              <a:spcBef>
                <a:spcPts val="0"/>
              </a:spcBef>
              <a:spcAft>
                <a:spcPts val="0"/>
              </a:spcAft>
              <a:buClr>
                <a:schemeClr val="tx2"/>
              </a:buClr>
              <a:buSzPct val="70000"/>
              <a:buFont typeface="Arial" pitchFamily="34" charset="0"/>
              <a:buChar char="–"/>
              <a:defRPr sz="1350" baseline="0">
                <a:solidFill>
                  <a:schemeClr val="tx1"/>
                </a:solidFill>
                <a:latin typeface="+mn-lt"/>
                <a:cs typeface="Arial" pitchFamily="34" charset="0"/>
              </a:defRPr>
            </a:lvl7pPr>
            <a:lvl8pPr marL="1200150" indent="-171450">
              <a:spcBef>
                <a:spcPts val="0"/>
              </a:spcBef>
              <a:spcAft>
                <a:spcPts val="0"/>
              </a:spcAft>
              <a:buSzPct val="70000"/>
              <a:defRPr sz="1350" baseline="0">
                <a:latin typeface="Arial" pitchFamily="34" charset="0"/>
                <a:cs typeface="Arial" pitchFamily="34" charset="0"/>
              </a:defRPr>
            </a:lvl8pPr>
            <a:lvl9pPr marL="1368029" indent="-167879">
              <a:spcBef>
                <a:spcPts val="0"/>
              </a:spcBef>
              <a:spcAft>
                <a:spcPts val="0"/>
              </a:spcAft>
              <a:buSzPct val="70000"/>
              <a:buFont typeface="Arial" pitchFamily="34" charset="0"/>
              <a:buChar char="–"/>
              <a:defRPr sz="135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543661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1" y="1971676"/>
            <a:ext cx="3846512"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201862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pic>
        <p:nvPicPr>
          <p:cNvPr id="4"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136427"/>
            <a:ext cx="5524500"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6"/>
            <a:ext cx="5524500" cy="461665"/>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696769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pic>
        <p:nvPicPr>
          <p:cNvPr id="5" name="Picture 5" descr="ridge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059488" y="476250"/>
            <a:ext cx="24669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4"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365027"/>
            <a:ext cx="3781424" cy="207749"/>
          </a:xfrm>
          <a:noFill/>
          <a:ln w="9525">
            <a:noFill/>
            <a:miter lim="800000"/>
            <a:headEnd/>
            <a:tailEnd/>
          </a:ln>
        </p:spPr>
        <p:txBody>
          <a:bodyPr anchor="b"/>
          <a:lstStyle>
            <a:lvl1pPr marL="0" indent="0" algn="l" defTabSz="685800" rtl="0" eaLnBrk="1" fontAlgn="base" latinLnBrk="0" hangingPunct="1">
              <a:spcBef>
                <a:spcPts val="0"/>
              </a:spcBef>
              <a:spcAft>
                <a:spcPct val="0"/>
              </a:spcAft>
              <a:buClr>
                <a:schemeClr val="tx2"/>
              </a:buClr>
              <a:buFont typeface="Arial" pitchFamily="34" charset="0"/>
              <a:buNone/>
              <a:defRPr lang="en-US" sz="1350" b="1" kern="1200" baseline="0" dirty="0">
                <a:solidFill>
                  <a:schemeClr val="tx2"/>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76"/>
            <a:ext cx="3781424" cy="923330"/>
          </a:xfrm>
          <a:noFill/>
          <a:ln w="9525">
            <a:noFill/>
            <a:miter lim="800000"/>
            <a:headEnd/>
            <a:tailEnd/>
          </a:ln>
        </p:spPr>
        <p:txBody>
          <a:bodyPr/>
          <a:lstStyle>
            <a:lvl1pPr algn="l" defTabSz="685800" rtl="0" eaLnBrk="1" latinLnBrk="0" hangingPunct="1">
              <a:spcBef>
                <a:spcPct val="0"/>
              </a:spcBef>
              <a:buNone/>
              <a:defRPr lang="en-US" sz="3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47471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0048470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4" y="246697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2050089"/>
            <a:ext cx="3933825" cy="207749"/>
          </a:xfrm>
          <a:noFill/>
          <a:ln>
            <a:noFill/>
          </a:ln>
        </p:spPr>
        <p:txBody>
          <a:bodyPr anchor="b"/>
          <a:lstStyle>
            <a:lvl1pPr marL="0" indent="0">
              <a:spcBef>
                <a:spcPts val="0"/>
              </a:spcBef>
              <a:spcAft>
                <a:spcPts val="0"/>
              </a:spcAft>
              <a:buNone/>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4" y="2050089"/>
            <a:ext cx="3933825" cy="207749"/>
          </a:xfrm>
          <a:noFill/>
          <a:ln>
            <a:noFill/>
          </a:ln>
        </p:spPr>
        <p:txBody>
          <a:bodyPr anchor="b"/>
          <a:lstStyle>
            <a:lvl1pPr marL="0" indent="0">
              <a:spcBef>
                <a:spcPts val="0"/>
              </a:spcBef>
              <a:spcAft>
                <a:spcPts val="0"/>
              </a:spcAft>
              <a:buNone/>
              <a:tabLst/>
              <a:defRPr sz="1350" b="1">
                <a:solidFill>
                  <a:schemeClr val="bg2"/>
                </a:solidFill>
                <a:latin typeface="Arial" pitchFamily="34" charset="0"/>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4" y="4703296"/>
            <a:ext cx="3933825" cy="1038746"/>
          </a:xfrm>
          <a:ln>
            <a:noFill/>
          </a:ln>
        </p:spPr>
        <p:txBody>
          <a:bodyPr/>
          <a:lstStyle>
            <a:lvl1pPr>
              <a:spcBef>
                <a:spcPts val="0"/>
              </a:spcBef>
              <a:spcAft>
                <a:spcPts val="0"/>
              </a:spcAft>
              <a:defRPr lang="en-US" sz="135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350" b="0" kern="1200" baseline="0" dirty="0" smtClean="0">
                <a:solidFill>
                  <a:schemeClr val="tx1"/>
                </a:solidFill>
                <a:latin typeface="+mn-lt"/>
                <a:ea typeface="+mn-ea"/>
                <a:cs typeface="Arial" pitchFamily="34" charset="0"/>
              </a:defRPr>
            </a:lvl2pPr>
            <a:lvl3pPr>
              <a:spcBef>
                <a:spcPts val="0"/>
              </a:spcBef>
              <a:spcAft>
                <a:spcPts val="0"/>
              </a:spcAft>
              <a:defRPr lang="en-US" sz="135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35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350" b="0" kern="1200" baseline="0" dirty="0" smtClean="0">
                <a:solidFill>
                  <a:schemeClr val="tx1"/>
                </a:solidFill>
                <a:latin typeface="Arial" pitchFamily="34" charset="0"/>
                <a:ea typeface="+mn-ea"/>
                <a:cs typeface="Arial" pitchFamily="34" charset="0"/>
              </a:defRPr>
            </a:lvl5pPr>
            <a:lvl6pPr marL="857250" indent="-175022">
              <a:spcBef>
                <a:spcPts val="0"/>
              </a:spcBef>
              <a:spcAft>
                <a:spcPts val="0"/>
              </a:spcAft>
              <a:buSzPct val="70000"/>
              <a:defRPr lang="en-US" sz="1350" kern="1200" dirty="0" smtClean="0">
                <a:solidFill>
                  <a:schemeClr val="tx1"/>
                </a:solidFill>
                <a:latin typeface="Arial" pitchFamily="34" charset="0"/>
                <a:ea typeface="+mn-ea"/>
                <a:cs typeface="Arial" pitchFamily="34" charset="0"/>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4" y="4286409"/>
            <a:ext cx="3933825" cy="207749"/>
          </a:xfrm>
          <a:noFill/>
          <a:ln>
            <a:noFill/>
          </a:ln>
        </p:spPr>
        <p:txBody>
          <a:bodyPr anchor="b"/>
          <a:lstStyle>
            <a:lvl1pPr>
              <a:spcBef>
                <a:spcPts val="0"/>
              </a:spcBef>
              <a:spcAft>
                <a:spcPts val="0"/>
              </a:spcAft>
              <a:buNone/>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sz="1350">
                <a:latin typeface="+mj-lt"/>
              </a:defRPr>
            </a:lvl2pPr>
            <a:lvl3pPr>
              <a:spcBef>
                <a:spcPts val="0"/>
              </a:spcBef>
              <a:spcAft>
                <a:spcPts val="0"/>
              </a:spcAft>
              <a:defRPr sz="1350">
                <a:latin typeface="+mj-lt"/>
              </a:defRPr>
            </a:lvl3pPr>
            <a:lvl4pPr>
              <a:spcBef>
                <a:spcPts val="0"/>
              </a:spcBef>
              <a:spcAft>
                <a:spcPts val="0"/>
              </a:spcAft>
              <a:defRPr sz="1350">
                <a:latin typeface="+mj-lt"/>
              </a:defRPr>
            </a:lvl4pPr>
            <a:lvl5pPr>
              <a:spcBef>
                <a:spcPts val="0"/>
              </a:spcBef>
              <a:spcAft>
                <a:spcPts val="0"/>
              </a:spcAft>
              <a:defRPr sz="1350">
                <a:latin typeface="+mj-lt"/>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488410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00">
                <a:latin typeface="Arial" pitchFamily="34" charset="0"/>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77"/>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2" y="1971677"/>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0"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03"/>
            <a:ext cx="2043113" cy="946413"/>
          </a:xfrm>
          <a:ln>
            <a:noFill/>
          </a:ln>
        </p:spPr>
        <p:txBody>
          <a:bodyPr/>
          <a:lstStyle>
            <a:lvl1pPr marL="0" marR="0" indent="0" algn="l" defTabSz="685800" rtl="0" eaLnBrk="1" fontAlgn="base" latinLnBrk="0" hangingPunct="1">
              <a:lnSpc>
                <a:spcPct val="100000"/>
              </a:lnSpc>
              <a:spcBef>
                <a:spcPts val="0"/>
              </a:spcBef>
              <a:spcAft>
                <a:spcPts val="0"/>
              </a:spcAft>
              <a:buClr>
                <a:schemeClr val="tx2"/>
              </a:buClr>
              <a:buSzTx/>
              <a:buFont typeface="Arial" pitchFamily="34" charset="0"/>
              <a:buNone/>
              <a:tabLst/>
              <a:defRPr lang="en-US" sz="135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00" b="0" kern="1200" baseline="0" dirty="0" smtClean="0">
                <a:solidFill>
                  <a:schemeClr val="tx1"/>
                </a:solidFill>
                <a:latin typeface="Arial" pitchFamily="34" charset="0"/>
                <a:ea typeface="+mn-ea"/>
                <a:cs typeface="Arial" pitchFamily="34" charset="0"/>
              </a:defRPr>
            </a:lvl2pPr>
            <a:lvl3pPr>
              <a:spcBef>
                <a:spcPts val="0"/>
              </a:spcBef>
              <a:spcAft>
                <a:spcPts val="0"/>
              </a:spcAft>
              <a:defRPr sz="1200">
                <a:latin typeface="Arial" pitchFamily="34" charset="0"/>
                <a:cs typeface="Arial" pitchFamily="34" charset="0"/>
              </a:defRPr>
            </a:lvl3pPr>
            <a:lvl4pPr>
              <a:spcBef>
                <a:spcPts val="0"/>
              </a:spcBef>
              <a:spcAft>
                <a:spcPts val="0"/>
              </a:spcAft>
              <a:defRPr sz="1200">
                <a:latin typeface="Arial" pitchFamily="34" charset="0"/>
                <a:cs typeface="Arial" pitchFamily="34" charset="0"/>
              </a:defRPr>
            </a:lvl4pPr>
            <a:lvl5pPr>
              <a:spcBef>
                <a:spcPts val="0"/>
              </a:spcBef>
              <a:spcAft>
                <a:spcPts val="0"/>
              </a:spcAft>
              <a:defRPr sz="1200">
                <a:latin typeface="Arial" pitchFamily="34" charset="0"/>
                <a:cs typeface="Arial" pitchFamily="34" charset="0"/>
              </a:defRPr>
            </a:lvl5pPr>
            <a:lvl6pPr marL="857250" indent="-175022">
              <a:spcBef>
                <a:spcPts val="0"/>
              </a:spcBef>
              <a:spcAft>
                <a:spcPts val="0"/>
              </a:spcAft>
              <a:buSzPct val="70000"/>
              <a:defRPr sz="1350">
                <a:latin typeface="+mj-lt"/>
              </a:defRPr>
            </a:lvl6pPr>
            <a:lvl7pPr marL="1028700" indent="-171450">
              <a:spcBef>
                <a:spcPts val="0"/>
              </a:spcBef>
              <a:spcAft>
                <a:spcPts val="0"/>
              </a:spcAft>
              <a:buSzPct val="70000"/>
              <a:buFont typeface="Arial" pitchFamily="34" charset="0"/>
              <a:buChar char="–"/>
              <a:defRPr sz="1350" baseline="0">
                <a:latin typeface="+mj-lt"/>
              </a:defRPr>
            </a:lvl7pPr>
            <a:lvl8pPr marL="1200150" indent="-171450">
              <a:spcBef>
                <a:spcPts val="0"/>
              </a:spcBef>
              <a:spcAft>
                <a:spcPts val="0"/>
              </a:spcAft>
              <a:buSzPct val="70000"/>
              <a:defRPr sz="1350" baseline="0">
                <a:latin typeface="+mj-lt"/>
              </a:defRPr>
            </a:lvl8pPr>
            <a:lvl9pPr marL="1368029" indent="-167879">
              <a:spcBef>
                <a:spcPts val="0"/>
              </a:spcBef>
              <a:spcAft>
                <a:spcPts val="0"/>
              </a:spcAft>
              <a:buSzPct val="70000"/>
              <a:buFont typeface="Arial" pitchFamily="34" charset="0"/>
              <a:buChar char="–"/>
              <a:defRPr sz="135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2" y="4241803"/>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316036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4"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4"/>
            <a:ext cx="8224838" cy="207749"/>
          </a:xfrm>
        </p:spPr>
        <p:txBody>
          <a:bodyPr/>
          <a:lstStyle>
            <a:lvl1pPr>
              <a:buNone/>
              <a:defRPr lang="en-US" sz="135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92340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4"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3" y="727075"/>
            <a:ext cx="8226425" cy="369332"/>
          </a:xfrm>
          <a:noFill/>
          <a:ln w="9525">
            <a:noFill/>
            <a:miter lim="800000"/>
            <a:headEnd/>
            <a:tailEnd/>
          </a:ln>
        </p:spPr>
        <p:txBody>
          <a:bodyPr/>
          <a:lstStyle>
            <a:lvl1pPr algn="l">
              <a:defRPr lang="en-US" sz="2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4"/>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51981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2" Type="http://schemas.openxmlformats.org/officeDocument/2006/relationships/slideLayout" Target="../slideLayouts/slideLayout157.xml"/><Relationship Id="rId16" Type="http://schemas.openxmlformats.org/officeDocument/2006/relationships/image" Target="../media/image16.jpe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theme" Target="../theme/theme1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11.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theme" Target="../theme/theme1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theme" Target="../theme/theme13.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theme" Target="../theme/theme14.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theme" Target="../theme/theme15.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3" Type="http://schemas.openxmlformats.org/officeDocument/2006/relationships/slideLayout" Target="../slideLayouts/slideLayout277.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2" Type="http://schemas.openxmlformats.org/officeDocument/2006/relationships/slideLayout" Target="../slideLayouts/slideLayout276.xml"/><Relationship Id="rId16" Type="http://schemas.openxmlformats.org/officeDocument/2006/relationships/theme" Target="../theme/theme16.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97.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theme" Target="../theme/theme17.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2" Type="http://schemas.openxmlformats.org/officeDocument/2006/relationships/slideLayout" Target="../slideLayouts/slideLayout302.xml"/><Relationship Id="rId16" Type="http://schemas.openxmlformats.org/officeDocument/2006/relationships/theme" Target="../theme/theme18.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23.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theme" Target="../theme/theme19.xml"/><Relationship Id="rId2" Type="http://schemas.openxmlformats.org/officeDocument/2006/relationships/slideLayout" Target="../slideLayouts/slideLayout3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0" Type="http://schemas.openxmlformats.org/officeDocument/2006/relationships/slideLayout" Target="../slideLayouts/slideLayout325.xml"/><Relationship Id="rId4" Type="http://schemas.openxmlformats.org/officeDocument/2006/relationships/slideLayout" Target="../slideLayouts/slideLayout319.xml"/><Relationship Id="rId9" Type="http://schemas.openxmlformats.org/officeDocument/2006/relationships/slideLayout" Target="../slideLayouts/slideLayout32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theme" Target="../theme/theme20.xml"/><Relationship Id="rId3" Type="http://schemas.openxmlformats.org/officeDocument/2006/relationships/slideLayout" Target="../slideLayouts/slideLayout329.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2" Type="http://schemas.openxmlformats.org/officeDocument/2006/relationships/slideLayout" Target="../slideLayouts/slideLayout328.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5" Type="http://schemas.openxmlformats.org/officeDocument/2006/relationships/slideLayout" Target="../slideLayouts/slideLayout331.xml"/><Relationship Id="rId10" Type="http://schemas.openxmlformats.org/officeDocument/2006/relationships/slideLayout" Target="../slideLayouts/slideLayout336.xml"/><Relationship Id="rId4" Type="http://schemas.openxmlformats.org/officeDocument/2006/relationships/slideLayout" Target="../slideLayouts/slideLayout330.xml"/><Relationship Id="rId9" Type="http://schemas.openxmlformats.org/officeDocument/2006/relationships/slideLayout" Target="../slideLayouts/slideLayout33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46.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theme" Target="../theme/theme21.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slideLayout" Target="../slideLayouts/slideLayout362.xml"/><Relationship Id="rId18" Type="http://schemas.openxmlformats.org/officeDocument/2006/relationships/slideLayout" Target="../slideLayouts/slideLayout367.xml"/><Relationship Id="rId26" Type="http://schemas.openxmlformats.org/officeDocument/2006/relationships/slideLayout" Target="../slideLayouts/slideLayout375.xml"/><Relationship Id="rId3" Type="http://schemas.openxmlformats.org/officeDocument/2006/relationships/slideLayout" Target="../slideLayouts/slideLayout352.xml"/><Relationship Id="rId21" Type="http://schemas.openxmlformats.org/officeDocument/2006/relationships/slideLayout" Target="../slideLayouts/slideLayout370.xml"/><Relationship Id="rId34" Type="http://schemas.openxmlformats.org/officeDocument/2006/relationships/theme" Target="../theme/theme22.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17" Type="http://schemas.openxmlformats.org/officeDocument/2006/relationships/slideLayout" Target="../slideLayouts/slideLayout366.xml"/><Relationship Id="rId25" Type="http://schemas.openxmlformats.org/officeDocument/2006/relationships/slideLayout" Target="../slideLayouts/slideLayout374.xml"/><Relationship Id="rId33" Type="http://schemas.openxmlformats.org/officeDocument/2006/relationships/slideLayout" Target="../slideLayouts/slideLayout382.xml"/><Relationship Id="rId2" Type="http://schemas.openxmlformats.org/officeDocument/2006/relationships/slideLayout" Target="../slideLayouts/slideLayout351.xml"/><Relationship Id="rId16" Type="http://schemas.openxmlformats.org/officeDocument/2006/relationships/slideLayout" Target="../slideLayouts/slideLayout365.xml"/><Relationship Id="rId20" Type="http://schemas.openxmlformats.org/officeDocument/2006/relationships/slideLayout" Target="../slideLayouts/slideLayout369.xml"/><Relationship Id="rId29" Type="http://schemas.openxmlformats.org/officeDocument/2006/relationships/slideLayout" Target="../slideLayouts/slideLayout378.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24" Type="http://schemas.openxmlformats.org/officeDocument/2006/relationships/slideLayout" Target="../slideLayouts/slideLayout373.xml"/><Relationship Id="rId32" Type="http://schemas.openxmlformats.org/officeDocument/2006/relationships/slideLayout" Target="../slideLayouts/slideLayout381.xml"/><Relationship Id="rId5" Type="http://schemas.openxmlformats.org/officeDocument/2006/relationships/slideLayout" Target="../slideLayouts/slideLayout354.xml"/><Relationship Id="rId15" Type="http://schemas.openxmlformats.org/officeDocument/2006/relationships/slideLayout" Target="../slideLayouts/slideLayout364.xml"/><Relationship Id="rId23" Type="http://schemas.openxmlformats.org/officeDocument/2006/relationships/slideLayout" Target="../slideLayouts/slideLayout372.xml"/><Relationship Id="rId28" Type="http://schemas.openxmlformats.org/officeDocument/2006/relationships/slideLayout" Target="../slideLayouts/slideLayout377.xml"/><Relationship Id="rId10" Type="http://schemas.openxmlformats.org/officeDocument/2006/relationships/slideLayout" Target="../slideLayouts/slideLayout359.xml"/><Relationship Id="rId19" Type="http://schemas.openxmlformats.org/officeDocument/2006/relationships/slideLayout" Target="../slideLayouts/slideLayout368.xml"/><Relationship Id="rId31" Type="http://schemas.openxmlformats.org/officeDocument/2006/relationships/slideLayout" Target="../slideLayouts/slideLayout380.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slideLayout" Target="../slideLayouts/slideLayout363.xml"/><Relationship Id="rId22" Type="http://schemas.openxmlformats.org/officeDocument/2006/relationships/slideLayout" Target="../slideLayouts/slideLayout371.xml"/><Relationship Id="rId27" Type="http://schemas.openxmlformats.org/officeDocument/2006/relationships/slideLayout" Target="../slideLayouts/slideLayout376.xml"/><Relationship Id="rId30" Type="http://schemas.openxmlformats.org/officeDocument/2006/relationships/slideLayout" Target="../slideLayouts/slideLayout37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3" Type="http://schemas.openxmlformats.org/officeDocument/2006/relationships/slideLayout" Target="../slideLayouts/slideLayout385.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image" Target="../media/image13.wmf"/><Relationship Id="rId2" Type="http://schemas.openxmlformats.org/officeDocument/2006/relationships/slideLayout" Target="../slideLayouts/slideLayout384.xml"/><Relationship Id="rId16" Type="http://schemas.openxmlformats.org/officeDocument/2006/relationships/image" Target="../media/image12.wmf"/><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5" Type="http://schemas.openxmlformats.org/officeDocument/2006/relationships/slideLayout" Target="../slideLayouts/slideLayout387.xml"/><Relationship Id="rId15" Type="http://schemas.openxmlformats.org/officeDocument/2006/relationships/theme" Target="../theme/theme23.xml"/><Relationship Id="rId10" Type="http://schemas.openxmlformats.org/officeDocument/2006/relationships/slideLayout" Target="../slideLayouts/slideLayout392.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image" Target="../media/image13.wmf"/><Relationship Id="rId2" Type="http://schemas.openxmlformats.org/officeDocument/2006/relationships/slideLayout" Target="../slideLayouts/slideLayout398.xml"/><Relationship Id="rId16" Type="http://schemas.openxmlformats.org/officeDocument/2006/relationships/image" Target="../media/image12.wmf"/><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5" Type="http://schemas.openxmlformats.org/officeDocument/2006/relationships/theme" Target="../theme/theme24.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34" Type="http://schemas.openxmlformats.org/officeDocument/2006/relationships/image" Target="../media/image1.png"/><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33" Type="http://schemas.openxmlformats.org/officeDocument/2006/relationships/theme" Target="../theme/theme25.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slideLayout" Target="../slideLayouts/slideLayout439.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32" Type="http://schemas.openxmlformats.org/officeDocument/2006/relationships/slideLayout" Target="../slideLayouts/slideLayout442.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31" Type="http://schemas.openxmlformats.org/officeDocument/2006/relationships/slideLayout" Target="../slideLayouts/slideLayout441.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 Id="rId30" Type="http://schemas.openxmlformats.org/officeDocument/2006/relationships/slideLayout" Target="../slideLayouts/slideLayout440.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18" Type="http://schemas.openxmlformats.org/officeDocument/2006/relationships/image" Target="../media/image13.wmf"/><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17" Type="http://schemas.openxmlformats.org/officeDocument/2006/relationships/image" Target="../media/image12.wmf"/><Relationship Id="rId2" Type="http://schemas.openxmlformats.org/officeDocument/2006/relationships/slideLayout" Target="../slideLayouts/slideLayout444.xml"/><Relationship Id="rId16" Type="http://schemas.openxmlformats.org/officeDocument/2006/relationships/theme" Target="../theme/theme26.xml"/><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5" Type="http://schemas.openxmlformats.org/officeDocument/2006/relationships/slideLayout" Target="../slideLayouts/slideLayout457.xml"/><Relationship Id="rId10" Type="http://schemas.openxmlformats.org/officeDocument/2006/relationships/slideLayout" Target="../slideLayouts/slideLayout452.xml"/><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slideLayout" Target="../slideLayouts/slideLayout45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65.x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theme" Target="../theme/theme27.xml"/><Relationship Id="rId2" Type="http://schemas.openxmlformats.org/officeDocument/2006/relationships/slideLayout" Target="../slideLayouts/slideLayout459.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image" Target="../media/image13.wmf"/><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image" Target="../media/image12.wmf"/><Relationship Id="rId2" Type="http://schemas.openxmlformats.org/officeDocument/2006/relationships/slideLayout" Target="../slideLayouts/slideLayout470.xml"/><Relationship Id="rId16" Type="http://schemas.openxmlformats.org/officeDocument/2006/relationships/theme" Target="../theme/theme28.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91.xml"/><Relationship Id="rId3" Type="http://schemas.openxmlformats.org/officeDocument/2006/relationships/slideLayout" Target="../slideLayouts/slideLayout486.xml"/><Relationship Id="rId7" Type="http://schemas.openxmlformats.org/officeDocument/2006/relationships/slideLayout" Target="../slideLayouts/slideLayout490.xml"/><Relationship Id="rId12" Type="http://schemas.openxmlformats.org/officeDocument/2006/relationships/theme" Target="../theme/theme29.xml"/><Relationship Id="rId2" Type="http://schemas.openxmlformats.org/officeDocument/2006/relationships/slideLayout" Target="../slideLayouts/slideLayout485.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5" Type="http://schemas.openxmlformats.org/officeDocument/2006/relationships/slideLayout" Target="../slideLayouts/slideLayout488.xml"/><Relationship Id="rId10" Type="http://schemas.openxmlformats.org/officeDocument/2006/relationships/slideLayout" Target="../slideLayouts/slideLayout493.xml"/><Relationship Id="rId4" Type="http://schemas.openxmlformats.org/officeDocument/2006/relationships/slideLayout" Target="../slideLayouts/slideLayout487.xml"/><Relationship Id="rId9" Type="http://schemas.openxmlformats.org/officeDocument/2006/relationships/slideLayout" Target="../slideLayouts/slideLayout49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13.wmf"/><Relationship Id="rId2" Type="http://schemas.openxmlformats.org/officeDocument/2006/relationships/slideLayout" Target="../slideLayouts/slideLayout45.xml"/><Relationship Id="rId16" Type="http://schemas.openxmlformats.org/officeDocument/2006/relationships/image" Target="../media/image12.w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3.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02.xml"/><Relationship Id="rId13" Type="http://schemas.openxmlformats.org/officeDocument/2006/relationships/theme" Target="../theme/theme30.xml"/><Relationship Id="rId3" Type="http://schemas.openxmlformats.org/officeDocument/2006/relationships/slideLayout" Target="../slideLayouts/slideLayout497.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2" Type="http://schemas.openxmlformats.org/officeDocument/2006/relationships/slideLayout" Target="../slideLayouts/slideLayout496.xml"/><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5" Type="http://schemas.openxmlformats.org/officeDocument/2006/relationships/slideLayout" Target="../slideLayouts/slideLayout499.xml"/><Relationship Id="rId15" Type="http://schemas.openxmlformats.org/officeDocument/2006/relationships/image" Target="../media/image13.wmf"/><Relationship Id="rId10" Type="http://schemas.openxmlformats.org/officeDocument/2006/relationships/slideLayout" Target="../slideLayouts/slideLayout504.xml"/><Relationship Id="rId4" Type="http://schemas.openxmlformats.org/officeDocument/2006/relationships/slideLayout" Target="../slideLayouts/slideLayout498.xml"/><Relationship Id="rId9" Type="http://schemas.openxmlformats.org/officeDocument/2006/relationships/slideLayout" Target="../slideLayouts/slideLayout503.xml"/><Relationship Id="rId14" Type="http://schemas.openxmlformats.org/officeDocument/2006/relationships/image" Target="../media/image12.wmf"/></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514.xml"/><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31.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525.xml"/><Relationship Id="rId13" Type="http://schemas.openxmlformats.org/officeDocument/2006/relationships/slideLayout" Target="../slideLayouts/slideLayout530.xml"/><Relationship Id="rId18" Type="http://schemas.openxmlformats.org/officeDocument/2006/relationships/slideLayout" Target="../slideLayouts/slideLayout535.xml"/><Relationship Id="rId26" Type="http://schemas.openxmlformats.org/officeDocument/2006/relationships/slideLayout" Target="../slideLayouts/slideLayout543.xml"/><Relationship Id="rId3" Type="http://schemas.openxmlformats.org/officeDocument/2006/relationships/slideLayout" Target="../slideLayouts/slideLayout520.xml"/><Relationship Id="rId21" Type="http://schemas.openxmlformats.org/officeDocument/2006/relationships/slideLayout" Target="../slideLayouts/slideLayout538.xml"/><Relationship Id="rId34" Type="http://schemas.openxmlformats.org/officeDocument/2006/relationships/theme" Target="../theme/theme32.xml"/><Relationship Id="rId7" Type="http://schemas.openxmlformats.org/officeDocument/2006/relationships/slideLayout" Target="../slideLayouts/slideLayout524.xml"/><Relationship Id="rId12" Type="http://schemas.openxmlformats.org/officeDocument/2006/relationships/slideLayout" Target="../slideLayouts/slideLayout529.xml"/><Relationship Id="rId17" Type="http://schemas.openxmlformats.org/officeDocument/2006/relationships/slideLayout" Target="../slideLayouts/slideLayout534.xml"/><Relationship Id="rId25" Type="http://schemas.openxmlformats.org/officeDocument/2006/relationships/slideLayout" Target="../slideLayouts/slideLayout542.xml"/><Relationship Id="rId33" Type="http://schemas.openxmlformats.org/officeDocument/2006/relationships/slideLayout" Target="../slideLayouts/slideLayout550.xml"/><Relationship Id="rId2" Type="http://schemas.openxmlformats.org/officeDocument/2006/relationships/slideLayout" Target="../slideLayouts/slideLayout519.xml"/><Relationship Id="rId16" Type="http://schemas.openxmlformats.org/officeDocument/2006/relationships/slideLayout" Target="../slideLayouts/slideLayout533.xml"/><Relationship Id="rId20" Type="http://schemas.openxmlformats.org/officeDocument/2006/relationships/slideLayout" Target="../slideLayouts/slideLayout537.xml"/><Relationship Id="rId29" Type="http://schemas.openxmlformats.org/officeDocument/2006/relationships/slideLayout" Target="../slideLayouts/slideLayout546.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24" Type="http://schemas.openxmlformats.org/officeDocument/2006/relationships/slideLayout" Target="../slideLayouts/slideLayout541.xml"/><Relationship Id="rId32" Type="http://schemas.openxmlformats.org/officeDocument/2006/relationships/slideLayout" Target="../slideLayouts/slideLayout549.xml"/><Relationship Id="rId5" Type="http://schemas.openxmlformats.org/officeDocument/2006/relationships/slideLayout" Target="../slideLayouts/slideLayout522.xml"/><Relationship Id="rId15" Type="http://schemas.openxmlformats.org/officeDocument/2006/relationships/slideLayout" Target="../slideLayouts/slideLayout532.xml"/><Relationship Id="rId23" Type="http://schemas.openxmlformats.org/officeDocument/2006/relationships/slideLayout" Target="../slideLayouts/slideLayout540.xml"/><Relationship Id="rId28" Type="http://schemas.openxmlformats.org/officeDocument/2006/relationships/slideLayout" Target="../slideLayouts/slideLayout545.xml"/><Relationship Id="rId10" Type="http://schemas.openxmlformats.org/officeDocument/2006/relationships/slideLayout" Target="../slideLayouts/slideLayout527.xml"/><Relationship Id="rId19" Type="http://schemas.openxmlformats.org/officeDocument/2006/relationships/slideLayout" Target="../slideLayouts/slideLayout536.xml"/><Relationship Id="rId31" Type="http://schemas.openxmlformats.org/officeDocument/2006/relationships/slideLayout" Target="../slideLayouts/slideLayout548.xml"/><Relationship Id="rId4" Type="http://schemas.openxmlformats.org/officeDocument/2006/relationships/slideLayout" Target="../slideLayouts/slideLayout521.xml"/><Relationship Id="rId9" Type="http://schemas.openxmlformats.org/officeDocument/2006/relationships/slideLayout" Target="../slideLayouts/slideLayout526.xml"/><Relationship Id="rId14" Type="http://schemas.openxmlformats.org/officeDocument/2006/relationships/slideLayout" Target="../slideLayouts/slideLayout531.xml"/><Relationship Id="rId22" Type="http://schemas.openxmlformats.org/officeDocument/2006/relationships/slideLayout" Target="../slideLayouts/slideLayout539.xml"/><Relationship Id="rId27" Type="http://schemas.openxmlformats.org/officeDocument/2006/relationships/slideLayout" Target="../slideLayouts/slideLayout544.xml"/><Relationship Id="rId30" Type="http://schemas.openxmlformats.org/officeDocument/2006/relationships/slideLayout" Target="../slideLayouts/slideLayout547.xml"/><Relationship Id="rId35" Type="http://schemas.openxmlformats.org/officeDocument/2006/relationships/image" Target="../media/image1.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558.xml"/><Relationship Id="rId13" Type="http://schemas.openxmlformats.org/officeDocument/2006/relationships/slideLayout" Target="../slideLayouts/slideLayout563.xml"/><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slideLayout" Target="../slideLayouts/slideLayout562.xml"/><Relationship Id="rId17" Type="http://schemas.openxmlformats.org/officeDocument/2006/relationships/image" Target="../media/image13.wmf"/><Relationship Id="rId2" Type="http://schemas.openxmlformats.org/officeDocument/2006/relationships/slideLayout" Target="../slideLayouts/slideLayout552.xml"/><Relationship Id="rId16" Type="http://schemas.openxmlformats.org/officeDocument/2006/relationships/image" Target="../media/image12.wmf"/><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5" Type="http://schemas.openxmlformats.org/officeDocument/2006/relationships/theme" Target="../theme/theme33.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 Id="rId14" Type="http://schemas.openxmlformats.org/officeDocument/2006/relationships/slideLayout" Target="../slideLayouts/slideLayout564.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572.xml"/><Relationship Id="rId13" Type="http://schemas.openxmlformats.org/officeDocument/2006/relationships/slideLayout" Target="../slideLayouts/slideLayout577.xml"/><Relationship Id="rId3" Type="http://schemas.openxmlformats.org/officeDocument/2006/relationships/slideLayout" Target="../slideLayouts/slideLayout567.xml"/><Relationship Id="rId7" Type="http://schemas.openxmlformats.org/officeDocument/2006/relationships/slideLayout" Target="../slideLayouts/slideLayout571.xml"/><Relationship Id="rId12" Type="http://schemas.openxmlformats.org/officeDocument/2006/relationships/slideLayout" Target="../slideLayouts/slideLayout576.xml"/><Relationship Id="rId17" Type="http://schemas.openxmlformats.org/officeDocument/2006/relationships/image" Target="../media/image13.wmf"/><Relationship Id="rId2" Type="http://schemas.openxmlformats.org/officeDocument/2006/relationships/slideLayout" Target="../slideLayouts/slideLayout566.xml"/><Relationship Id="rId16" Type="http://schemas.openxmlformats.org/officeDocument/2006/relationships/image" Target="../media/image12.wmf"/><Relationship Id="rId1" Type="http://schemas.openxmlformats.org/officeDocument/2006/relationships/slideLayout" Target="../slideLayouts/slideLayout565.xml"/><Relationship Id="rId6" Type="http://schemas.openxmlformats.org/officeDocument/2006/relationships/slideLayout" Target="../slideLayouts/slideLayout570.xml"/><Relationship Id="rId11" Type="http://schemas.openxmlformats.org/officeDocument/2006/relationships/slideLayout" Target="../slideLayouts/slideLayout575.xml"/><Relationship Id="rId5" Type="http://schemas.openxmlformats.org/officeDocument/2006/relationships/slideLayout" Target="../slideLayouts/slideLayout569.xml"/><Relationship Id="rId15" Type="http://schemas.openxmlformats.org/officeDocument/2006/relationships/theme" Target="../theme/theme34.xml"/><Relationship Id="rId10" Type="http://schemas.openxmlformats.org/officeDocument/2006/relationships/slideLayout" Target="../slideLayouts/slideLayout574.xml"/><Relationship Id="rId4" Type="http://schemas.openxmlformats.org/officeDocument/2006/relationships/slideLayout" Target="../slideLayouts/slideLayout568.xml"/><Relationship Id="rId9" Type="http://schemas.openxmlformats.org/officeDocument/2006/relationships/slideLayout" Target="../slideLayouts/slideLayout573.xml"/><Relationship Id="rId14" Type="http://schemas.openxmlformats.org/officeDocument/2006/relationships/slideLayout" Target="../slideLayouts/slideLayout578.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26" Type="http://schemas.openxmlformats.org/officeDocument/2006/relationships/slideLayout" Target="../slideLayouts/slideLayout604.xml"/><Relationship Id="rId3" Type="http://schemas.openxmlformats.org/officeDocument/2006/relationships/slideLayout" Target="../slideLayouts/slideLayout581.xml"/><Relationship Id="rId21" Type="http://schemas.openxmlformats.org/officeDocument/2006/relationships/slideLayout" Target="../slideLayouts/slideLayout599.xml"/><Relationship Id="rId34" Type="http://schemas.openxmlformats.org/officeDocument/2006/relationships/image" Target="../media/image1.png"/><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theme" Target="../theme/theme35.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20" Type="http://schemas.openxmlformats.org/officeDocument/2006/relationships/slideLayout" Target="../slideLayouts/slideLayout598.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24" Type="http://schemas.openxmlformats.org/officeDocument/2006/relationships/slideLayout" Target="../slideLayouts/slideLayout602.xml"/><Relationship Id="rId32" Type="http://schemas.openxmlformats.org/officeDocument/2006/relationships/slideLayout" Target="../slideLayouts/slideLayout610.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10" Type="http://schemas.openxmlformats.org/officeDocument/2006/relationships/slideLayout" Target="../slideLayouts/slideLayout588.xml"/><Relationship Id="rId19" Type="http://schemas.openxmlformats.org/officeDocument/2006/relationships/slideLayout" Target="../slideLayouts/slideLayout597.xml"/><Relationship Id="rId31" Type="http://schemas.openxmlformats.org/officeDocument/2006/relationships/slideLayout" Target="../slideLayouts/slideLayout609.xml"/><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618.xml"/><Relationship Id="rId13" Type="http://schemas.openxmlformats.org/officeDocument/2006/relationships/slideLayout" Target="../slideLayouts/slideLayout623.xml"/><Relationship Id="rId18" Type="http://schemas.openxmlformats.org/officeDocument/2006/relationships/image" Target="../media/image13.wmf"/><Relationship Id="rId3" Type="http://schemas.openxmlformats.org/officeDocument/2006/relationships/slideLayout" Target="../slideLayouts/slideLayout613.xml"/><Relationship Id="rId7" Type="http://schemas.openxmlformats.org/officeDocument/2006/relationships/slideLayout" Target="../slideLayouts/slideLayout617.xml"/><Relationship Id="rId12" Type="http://schemas.openxmlformats.org/officeDocument/2006/relationships/slideLayout" Target="../slideLayouts/slideLayout622.xml"/><Relationship Id="rId17" Type="http://schemas.openxmlformats.org/officeDocument/2006/relationships/image" Target="../media/image12.wmf"/><Relationship Id="rId2" Type="http://schemas.openxmlformats.org/officeDocument/2006/relationships/slideLayout" Target="../slideLayouts/slideLayout612.xml"/><Relationship Id="rId16" Type="http://schemas.openxmlformats.org/officeDocument/2006/relationships/theme" Target="../theme/theme36.xml"/><Relationship Id="rId1" Type="http://schemas.openxmlformats.org/officeDocument/2006/relationships/slideLayout" Target="../slideLayouts/slideLayout611.xml"/><Relationship Id="rId6" Type="http://schemas.openxmlformats.org/officeDocument/2006/relationships/slideLayout" Target="../slideLayouts/slideLayout616.xml"/><Relationship Id="rId11" Type="http://schemas.openxmlformats.org/officeDocument/2006/relationships/slideLayout" Target="../slideLayouts/slideLayout621.xml"/><Relationship Id="rId5" Type="http://schemas.openxmlformats.org/officeDocument/2006/relationships/slideLayout" Target="../slideLayouts/slideLayout615.xml"/><Relationship Id="rId15" Type="http://schemas.openxmlformats.org/officeDocument/2006/relationships/slideLayout" Target="../slideLayouts/slideLayout625.xml"/><Relationship Id="rId10" Type="http://schemas.openxmlformats.org/officeDocument/2006/relationships/slideLayout" Target="../slideLayouts/slideLayout620.xml"/><Relationship Id="rId4" Type="http://schemas.openxmlformats.org/officeDocument/2006/relationships/slideLayout" Target="../slideLayouts/slideLayout614.xml"/><Relationship Id="rId9" Type="http://schemas.openxmlformats.org/officeDocument/2006/relationships/slideLayout" Target="../slideLayouts/slideLayout619.xml"/><Relationship Id="rId14" Type="http://schemas.openxmlformats.org/officeDocument/2006/relationships/slideLayout" Target="../slideLayouts/slideLayout62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633.xml"/><Relationship Id="rId3" Type="http://schemas.openxmlformats.org/officeDocument/2006/relationships/slideLayout" Target="../slideLayouts/slideLayout628.xml"/><Relationship Id="rId7" Type="http://schemas.openxmlformats.org/officeDocument/2006/relationships/slideLayout" Target="../slideLayouts/slideLayout632.xml"/><Relationship Id="rId12" Type="http://schemas.openxmlformats.org/officeDocument/2006/relationships/theme" Target="../theme/theme37.xml"/><Relationship Id="rId2" Type="http://schemas.openxmlformats.org/officeDocument/2006/relationships/slideLayout" Target="../slideLayouts/slideLayout627.xml"/><Relationship Id="rId1" Type="http://schemas.openxmlformats.org/officeDocument/2006/relationships/slideLayout" Target="../slideLayouts/slideLayout626.xml"/><Relationship Id="rId6" Type="http://schemas.openxmlformats.org/officeDocument/2006/relationships/slideLayout" Target="../slideLayouts/slideLayout631.xml"/><Relationship Id="rId11" Type="http://schemas.openxmlformats.org/officeDocument/2006/relationships/slideLayout" Target="../slideLayouts/slideLayout636.xml"/><Relationship Id="rId5" Type="http://schemas.openxmlformats.org/officeDocument/2006/relationships/slideLayout" Target="../slideLayouts/slideLayout630.xml"/><Relationship Id="rId10" Type="http://schemas.openxmlformats.org/officeDocument/2006/relationships/slideLayout" Target="../slideLayouts/slideLayout635.xml"/><Relationship Id="rId4" Type="http://schemas.openxmlformats.org/officeDocument/2006/relationships/slideLayout" Target="../slideLayouts/slideLayout629.xml"/><Relationship Id="rId9" Type="http://schemas.openxmlformats.org/officeDocument/2006/relationships/slideLayout" Target="../slideLayouts/slideLayout634.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644.xml"/><Relationship Id="rId13" Type="http://schemas.openxmlformats.org/officeDocument/2006/relationships/slideLayout" Target="../slideLayouts/slideLayout649.xml"/><Relationship Id="rId18" Type="http://schemas.openxmlformats.org/officeDocument/2006/relationships/image" Target="../media/image13.wmf"/><Relationship Id="rId3" Type="http://schemas.openxmlformats.org/officeDocument/2006/relationships/slideLayout" Target="../slideLayouts/slideLayout639.xml"/><Relationship Id="rId7" Type="http://schemas.openxmlformats.org/officeDocument/2006/relationships/slideLayout" Target="../slideLayouts/slideLayout643.xml"/><Relationship Id="rId12" Type="http://schemas.openxmlformats.org/officeDocument/2006/relationships/slideLayout" Target="../slideLayouts/slideLayout648.xml"/><Relationship Id="rId17" Type="http://schemas.openxmlformats.org/officeDocument/2006/relationships/image" Target="../media/image12.wmf"/><Relationship Id="rId2" Type="http://schemas.openxmlformats.org/officeDocument/2006/relationships/slideLayout" Target="../slideLayouts/slideLayout638.xml"/><Relationship Id="rId16" Type="http://schemas.openxmlformats.org/officeDocument/2006/relationships/theme" Target="../theme/theme38.xml"/><Relationship Id="rId1" Type="http://schemas.openxmlformats.org/officeDocument/2006/relationships/slideLayout" Target="../slideLayouts/slideLayout637.xml"/><Relationship Id="rId6" Type="http://schemas.openxmlformats.org/officeDocument/2006/relationships/slideLayout" Target="../slideLayouts/slideLayout642.xml"/><Relationship Id="rId11" Type="http://schemas.openxmlformats.org/officeDocument/2006/relationships/slideLayout" Target="../slideLayouts/slideLayout647.xml"/><Relationship Id="rId5" Type="http://schemas.openxmlformats.org/officeDocument/2006/relationships/slideLayout" Target="../slideLayouts/slideLayout641.xml"/><Relationship Id="rId15" Type="http://schemas.openxmlformats.org/officeDocument/2006/relationships/slideLayout" Target="../slideLayouts/slideLayout651.xml"/><Relationship Id="rId10" Type="http://schemas.openxmlformats.org/officeDocument/2006/relationships/slideLayout" Target="../slideLayouts/slideLayout646.xml"/><Relationship Id="rId4" Type="http://schemas.openxmlformats.org/officeDocument/2006/relationships/slideLayout" Target="../slideLayouts/slideLayout640.xml"/><Relationship Id="rId9" Type="http://schemas.openxmlformats.org/officeDocument/2006/relationships/slideLayout" Target="../slideLayouts/slideLayout645.xml"/><Relationship Id="rId14" Type="http://schemas.openxmlformats.org/officeDocument/2006/relationships/slideLayout" Target="../slideLayouts/slideLayout65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659.xml"/><Relationship Id="rId3" Type="http://schemas.openxmlformats.org/officeDocument/2006/relationships/slideLayout" Target="../slideLayouts/slideLayout654.xml"/><Relationship Id="rId7" Type="http://schemas.openxmlformats.org/officeDocument/2006/relationships/slideLayout" Target="../slideLayouts/slideLayout658.xml"/><Relationship Id="rId12" Type="http://schemas.openxmlformats.org/officeDocument/2006/relationships/theme" Target="../theme/theme39.xml"/><Relationship Id="rId2" Type="http://schemas.openxmlformats.org/officeDocument/2006/relationships/slideLayout" Target="../slideLayouts/slideLayout653.xml"/><Relationship Id="rId1" Type="http://schemas.openxmlformats.org/officeDocument/2006/relationships/slideLayout" Target="../slideLayouts/slideLayout652.xml"/><Relationship Id="rId6" Type="http://schemas.openxmlformats.org/officeDocument/2006/relationships/slideLayout" Target="../slideLayouts/slideLayout657.xml"/><Relationship Id="rId11" Type="http://schemas.openxmlformats.org/officeDocument/2006/relationships/slideLayout" Target="../slideLayouts/slideLayout662.xml"/><Relationship Id="rId5" Type="http://schemas.openxmlformats.org/officeDocument/2006/relationships/slideLayout" Target="../slideLayouts/slideLayout656.xml"/><Relationship Id="rId10" Type="http://schemas.openxmlformats.org/officeDocument/2006/relationships/slideLayout" Target="../slideLayouts/slideLayout661.xml"/><Relationship Id="rId4" Type="http://schemas.openxmlformats.org/officeDocument/2006/relationships/slideLayout" Target="../slideLayouts/slideLayout655.xml"/><Relationship Id="rId9" Type="http://schemas.openxmlformats.org/officeDocument/2006/relationships/slideLayout" Target="../slideLayouts/slideLayout6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image" Target="../media/image13.wmf"/><Relationship Id="rId2" Type="http://schemas.openxmlformats.org/officeDocument/2006/relationships/slideLayout" Target="../slideLayouts/slideLayout59.xml"/><Relationship Id="rId16" Type="http://schemas.openxmlformats.org/officeDocument/2006/relationships/image" Target="../media/image12.wmf"/><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heme" Target="../theme/theme4.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670.xml"/><Relationship Id="rId13" Type="http://schemas.openxmlformats.org/officeDocument/2006/relationships/slideLayout" Target="../slideLayouts/slideLayout675.xml"/><Relationship Id="rId18" Type="http://schemas.openxmlformats.org/officeDocument/2006/relationships/slideLayout" Target="../slideLayouts/slideLayout680.xml"/><Relationship Id="rId26" Type="http://schemas.openxmlformats.org/officeDocument/2006/relationships/slideLayout" Target="../slideLayouts/slideLayout688.xml"/><Relationship Id="rId3" Type="http://schemas.openxmlformats.org/officeDocument/2006/relationships/slideLayout" Target="../slideLayouts/slideLayout665.xml"/><Relationship Id="rId21" Type="http://schemas.openxmlformats.org/officeDocument/2006/relationships/slideLayout" Target="../slideLayouts/slideLayout683.xml"/><Relationship Id="rId34" Type="http://schemas.openxmlformats.org/officeDocument/2006/relationships/theme" Target="../theme/theme40.xml"/><Relationship Id="rId7" Type="http://schemas.openxmlformats.org/officeDocument/2006/relationships/slideLayout" Target="../slideLayouts/slideLayout669.xml"/><Relationship Id="rId12" Type="http://schemas.openxmlformats.org/officeDocument/2006/relationships/slideLayout" Target="../slideLayouts/slideLayout674.xml"/><Relationship Id="rId17" Type="http://schemas.openxmlformats.org/officeDocument/2006/relationships/slideLayout" Target="../slideLayouts/slideLayout679.xml"/><Relationship Id="rId25" Type="http://schemas.openxmlformats.org/officeDocument/2006/relationships/slideLayout" Target="../slideLayouts/slideLayout687.xml"/><Relationship Id="rId33" Type="http://schemas.openxmlformats.org/officeDocument/2006/relationships/slideLayout" Target="../slideLayouts/slideLayout695.xml"/><Relationship Id="rId2" Type="http://schemas.openxmlformats.org/officeDocument/2006/relationships/slideLayout" Target="../slideLayouts/slideLayout664.xml"/><Relationship Id="rId16" Type="http://schemas.openxmlformats.org/officeDocument/2006/relationships/slideLayout" Target="../slideLayouts/slideLayout678.xml"/><Relationship Id="rId20" Type="http://schemas.openxmlformats.org/officeDocument/2006/relationships/slideLayout" Target="../slideLayouts/slideLayout682.xml"/><Relationship Id="rId29" Type="http://schemas.openxmlformats.org/officeDocument/2006/relationships/slideLayout" Target="../slideLayouts/slideLayout691.xml"/><Relationship Id="rId1" Type="http://schemas.openxmlformats.org/officeDocument/2006/relationships/slideLayout" Target="../slideLayouts/slideLayout663.xml"/><Relationship Id="rId6" Type="http://schemas.openxmlformats.org/officeDocument/2006/relationships/slideLayout" Target="../slideLayouts/slideLayout668.xml"/><Relationship Id="rId11" Type="http://schemas.openxmlformats.org/officeDocument/2006/relationships/slideLayout" Target="../slideLayouts/slideLayout673.xml"/><Relationship Id="rId24" Type="http://schemas.openxmlformats.org/officeDocument/2006/relationships/slideLayout" Target="../slideLayouts/slideLayout686.xml"/><Relationship Id="rId32" Type="http://schemas.openxmlformats.org/officeDocument/2006/relationships/slideLayout" Target="../slideLayouts/slideLayout694.xml"/><Relationship Id="rId5" Type="http://schemas.openxmlformats.org/officeDocument/2006/relationships/slideLayout" Target="../slideLayouts/slideLayout667.xml"/><Relationship Id="rId15" Type="http://schemas.openxmlformats.org/officeDocument/2006/relationships/slideLayout" Target="../slideLayouts/slideLayout677.xml"/><Relationship Id="rId23" Type="http://schemas.openxmlformats.org/officeDocument/2006/relationships/slideLayout" Target="../slideLayouts/slideLayout685.xml"/><Relationship Id="rId28" Type="http://schemas.openxmlformats.org/officeDocument/2006/relationships/slideLayout" Target="../slideLayouts/slideLayout690.xml"/><Relationship Id="rId10" Type="http://schemas.openxmlformats.org/officeDocument/2006/relationships/slideLayout" Target="../slideLayouts/slideLayout672.xml"/><Relationship Id="rId19" Type="http://schemas.openxmlformats.org/officeDocument/2006/relationships/slideLayout" Target="../slideLayouts/slideLayout681.xml"/><Relationship Id="rId31" Type="http://schemas.openxmlformats.org/officeDocument/2006/relationships/slideLayout" Target="../slideLayouts/slideLayout693.xml"/><Relationship Id="rId4" Type="http://schemas.openxmlformats.org/officeDocument/2006/relationships/slideLayout" Target="../slideLayouts/slideLayout666.xml"/><Relationship Id="rId9" Type="http://schemas.openxmlformats.org/officeDocument/2006/relationships/slideLayout" Target="../slideLayouts/slideLayout671.xml"/><Relationship Id="rId14" Type="http://schemas.openxmlformats.org/officeDocument/2006/relationships/slideLayout" Target="../slideLayouts/slideLayout676.xml"/><Relationship Id="rId22" Type="http://schemas.openxmlformats.org/officeDocument/2006/relationships/slideLayout" Target="../slideLayouts/slideLayout684.xml"/><Relationship Id="rId27" Type="http://schemas.openxmlformats.org/officeDocument/2006/relationships/slideLayout" Target="../slideLayouts/slideLayout689.xml"/><Relationship Id="rId30" Type="http://schemas.openxmlformats.org/officeDocument/2006/relationships/slideLayout" Target="../slideLayouts/slideLayout692.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703.xml"/><Relationship Id="rId13" Type="http://schemas.openxmlformats.org/officeDocument/2006/relationships/slideLayout" Target="../slideLayouts/slideLayout708.xml"/><Relationship Id="rId3" Type="http://schemas.openxmlformats.org/officeDocument/2006/relationships/slideLayout" Target="../slideLayouts/slideLayout698.xml"/><Relationship Id="rId7" Type="http://schemas.openxmlformats.org/officeDocument/2006/relationships/slideLayout" Target="../slideLayouts/slideLayout702.xml"/><Relationship Id="rId12" Type="http://schemas.openxmlformats.org/officeDocument/2006/relationships/slideLayout" Target="../slideLayouts/slideLayout707.xml"/><Relationship Id="rId2" Type="http://schemas.openxmlformats.org/officeDocument/2006/relationships/slideLayout" Target="../slideLayouts/slideLayout697.xml"/><Relationship Id="rId16" Type="http://schemas.openxmlformats.org/officeDocument/2006/relationships/theme" Target="../theme/theme41.xml"/><Relationship Id="rId1" Type="http://schemas.openxmlformats.org/officeDocument/2006/relationships/slideLayout" Target="../slideLayouts/slideLayout696.xml"/><Relationship Id="rId6" Type="http://schemas.openxmlformats.org/officeDocument/2006/relationships/slideLayout" Target="../slideLayouts/slideLayout701.xml"/><Relationship Id="rId11" Type="http://schemas.openxmlformats.org/officeDocument/2006/relationships/slideLayout" Target="../slideLayouts/slideLayout706.xml"/><Relationship Id="rId5" Type="http://schemas.openxmlformats.org/officeDocument/2006/relationships/slideLayout" Target="../slideLayouts/slideLayout700.xml"/><Relationship Id="rId15" Type="http://schemas.openxmlformats.org/officeDocument/2006/relationships/slideLayout" Target="../slideLayouts/slideLayout710.xml"/><Relationship Id="rId10" Type="http://schemas.openxmlformats.org/officeDocument/2006/relationships/slideLayout" Target="../slideLayouts/slideLayout705.xml"/><Relationship Id="rId4" Type="http://schemas.openxmlformats.org/officeDocument/2006/relationships/slideLayout" Target="../slideLayouts/slideLayout699.xml"/><Relationship Id="rId9" Type="http://schemas.openxmlformats.org/officeDocument/2006/relationships/slideLayout" Target="../slideLayouts/slideLayout704.xml"/><Relationship Id="rId14" Type="http://schemas.openxmlformats.org/officeDocument/2006/relationships/slideLayout" Target="../slideLayouts/slideLayout70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718.xml"/><Relationship Id="rId3" Type="http://schemas.openxmlformats.org/officeDocument/2006/relationships/slideLayout" Target="../slideLayouts/slideLayout713.xml"/><Relationship Id="rId7" Type="http://schemas.openxmlformats.org/officeDocument/2006/relationships/slideLayout" Target="../slideLayouts/slideLayout717.xml"/><Relationship Id="rId12" Type="http://schemas.openxmlformats.org/officeDocument/2006/relationships/theme" Target="../theme/theme42.xml"/><Relationship Id="rId2" Type="http://schemas.openxmlformats.org/officeDocument/2006/relationships/slideLayout" Target="../slideLayouts/slideLayout712.xml"/><Relationship Id="rId1" Type="http://schemas.openxmlformats.org/officeDocument/2006/relationships/slideLayout" Target="../slideLayouts/slideLayout711.xml"/><Relationship Id="rId6" Type="http://schemas.openxmlformats.org/officeDocument/2006/relationships/slideLayout" Target="../slideLayouts/slideLayout716.xml"/><Relationship Id="rId11" Type="http://schemas.openxmlformats.org/officeDocument/2006/relationships/slideLayout" Target="../slideLayouts/slideLayout721.xml"/><Relationship Id="rId5" Type="http://schemas.openxmlformats.org/officeDocument/2006/relationships/slideLayout" Target="../slideLayouts/slideLayout715.xml"/><Relationship Id="rId10" Type="http://schemas.openxmlformats.org/officeDocument/2006/relationships/slideLayout" Target="../slideLayouts/slideLayout720.xml"/><Relationship Id="rId4" Type="http://schemas.openxmlformats.org/officeDocument/2006/relationships/slideLayout" Target="../slideLayouts/slideLayout714.xml"/><Relationship Id="rId9" Type="http://schemas.openxmlformats.org/officeDocument/2006/relationships/slideLayout" Target="../slideLayouts/slideLayout7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image" Target="../media/image1.pn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theme" Target="../theme/theme5.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image" Target="../media/image13.wmf"/><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image" Target="../media/image12.wmf"/><Relationship Id="rId2" Type="http://schemas.openxmlformats.org/officeDocument/2006/relationships/slideLayout" Target="../slideLayouts/slideLayout105.xml"/><Relationship Id="rId16" Type="http://schemas.openxmlformats.org/officeDocument/2006/relationships/theme" Target="../theme/theme6.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6"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9.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Arial" charset="0"/>
              </a:defRPr>
            </a:lvl1pPr>
          </a:lstStyle>
          <a:p>
            <a:pPr>
              <a:defRPr/>
            </a:pPr>
            <a:fld id="{4C9949DC-DD75-4462-915C-7425522CA829}"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7AF7E318-EE2C-4B5B-A594-79796BF581D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93738" r:id="rId1"/>
    <p:sldLayoutId id="2147493739" r:id="rId2"/>
    <p:sldLayoutId id="2147493740" r:id="rId3"/>
    <p:sldLayoutId id="2147493741" r:id="rId4"/>
    <p:sldLayoutId id="2147493742" r:id="rId5"/>
    <p:sldLayoutId id="2147493743" r:id="rId6"/>
    <p:sldLayoutId id="2147493744" r:id="rId7"/>
    <p:sldLayoutId id="2147493745" r:id="rId8"/>
    <p:sldLayoutId id="2147493746" r:id="rId9"/>
    <p:sldLayoutId id="2147493747" r:id="rId10"/>
    <p:sldLayoutId id="214749374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6">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4C9949DC-DD75-4462-915C-7425522CA829}" type="datetimeFigureOut">
              <a:rPr lang="en-US" smtClean="0"/>
              <a:pPr>
                <a:defRPr/>
              </a:pPr>
              <a:t>6/3/2019</a:t>
            </a:fld>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7AF7E318-EE2C-4B5B-A594-79796BF581D7}"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93916" r:id="rId1"/>
    <p:sldLayoutId id="2147493917" r:id="rId2"/>
    <p:sldLayoutId id="2147493918" r:id="rId3"/>
    <p:sldLayoutId id="2147493919" r:id="rId4"/>
    <p:sldLayoutId id="2147493920" r:id="rId5"/>
    <p:sldLayoutId id="2147493921" r:id="rId6"/>
    <p:sldLayoutId id="2147493922" r:id="rId7"/>
    <p:sldLayoutId id="2147493923" r:id="rId8"/>
    <p:sldLayoutId id="2147493924" r:id="rId9"/>
    <p:sldLayoutId id="2147493925" r:id="rId10"/>
    <p:sldLayoutId id="2147493926" r:id="rId11"/>
    <p:sldLayoutId id="2147493927" r:id="rId12"/>
    <p:sldLayoutId id="2147493928" r:id="rId13"/>
    <p:sldLayoutId id="2147493929" r:id="rId14"/>
  </p:sldLayoutIdLst>
  <p:transition>
    <p:fade thruBlk="1"/>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Line 3"/>
          <p:cNvSpPr>
            <a:spLocks noChangeShapeType="1"/>
          </p:cNvSpPr>
          <p:nvPr/>
        </p:nvSpPr>
        <p:spPr bwMode="auto">
          <a:xfrm>
            <a:off x="0" y="635000"/>
            <a:ext cx="914400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8" name="Rectangle 4"/>
          <p:cNvSpPr>
            <a:spLocks noGrp="1" noChangeArrowheads="1"/>
          </p:cNvSpPr>
          <p:nvPr>
            <p:ph type="title"/>
          </p:nvPr>
        </p:nvSpPr>
        <p:spPr bwMode="auto">
          <a:xfrm>
            <a:off x="25400" y="152400"/>
            <a:ext cx="6680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5760" tIns="45720" rIns="91440" bIns="45720" numCol="1" anchor="b" anchorCtr="0" compatLnSpc="1">
            <a:prstTxWarp prst="textNoShape">
              <a:avLst/>
            </a:prstTxWarp>
          </a:bodyPr>
          <a:lstStyle/>
          <a:p>
            <a:pPr lvl="0"/>
            <a:r>
              <a:rPr lang="en-US" altLang="en-US" smtClean="0"/>
              <a:t>Click to edit Master title style</a:t>
            </a:r>
          </a:p>
        </p:txBody>
      </p:sp>
      <p:sp>
        <p:nvSpPr>
          <p:cNvPr id="1029" name="Rectangle 5"/>
          <p:cNvSpPr>
            <a:spLocks noGrp="1" noChangeArrowheads="1"/>
          </p:cNvSpPr>
          <p:nvPr>
            <p:ph type="body" idx="1"/>
          </p:nvPr>
        </p:nvSpPr>
        <p:spPr bwMode="auto">
          <a:xfrm>
            <a:off x="304800" y="685800"/>
            <a:ext cx="8229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8" name="Rectangle 6"/>
          <p:cNvSpPr>
            <a:spLocks noGrp="1" noChangeArrowheads="1"/>
          </p:cNvSpPr>
          <p:nvPr>
            <p:ph type="dt" sz="half" idx="2"/>
          </p:nvPr>
        </p:nvSpPr>
        <p:spPr bwMode="auto">
          <a:xfrm>
            <a:off x="2819400" y="6515100"/>
            <a:ext cx="1828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200">
                <a:solidFill>
                  <a:schemeClr val="bg1"/>
                </a:solidFill>
                <a:latin typeface="+mn-lt"/>
                <a:cs typeface="+mn-cs"/>
              </a:defRPr>
            </a:lvl1pPr>
          </a:lstStyle>
          <a:p>
            <a:pPr>
              <a:defRPr/>
            </a:pPr>
            <a:fld id="{C0C8C33A-35EB-4EAF-B3E9-F2F5AC2D6D95}" type="datetime1">
              <a:rPr lang="en-US"/>
              <a:pPr>
                <a:defRPr/>
              </a:pPr>
              <a:t>6/3/2019</a:t>
            </a:fld>
            <a:endParaRPr lang="en-US"/>
          </a:p>
        </p:txBody>
      </p:sp>
      <p:sp>
        <p:nvSpPr>
          <p:cNvPr id="3079" name="Rectangle 7"/>
          <p:cNvSpPr>
            <a:spLocks noGrp="1" noChangeArrowheads="1"/>
          </p:cNvSpPr>
          <p:nvPr>
            <p:ph type="ftr" sz="quarter" idx="3"/>
          </p:nvPr>
        </p:nvSpPr>
        <p:spPr bwMode="auto">
          <a:xfrm>
            <a:off x="2819400" y="6510338"/>
            <a:ext cx="59436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fontAlgn="auto">
              <a:spcBef>
                <a:spcPts val="0"/>
              </a:spcBef>
              <a:spcAft>
                <a:spcPts val="0"/>
              </a:spcAft>
              <a:defRPr sz="800">
                <a:solidFill>
                  <a:schemeClr val="bg1"/>
                </a:solidFill>
                <a:latin typeface="+mn-lt"/>
                <a:cs typeface="+mn-cs"/>
              </a:defRPr>
            </a:lvl1pPr>
          </a:lstStyle>
          <a:p>
            <a:pPr>
              <a:defRPr/>
            </a:pPr>
            <a:r>
              <a:rPr lang="en-US"/>
              <a:t>CONFIDENTIAL© Copyright 2007 Tech Mahindra Limited</a:t>
            </a:r>
          </a:p>
        </p:txBody>
      </p:sp>
      <p:sp>
        <p:nvSpPr>
          <p:cNvPr id="3080" name="Rectangle 8"/>
          <p:cNvSpPr>
            <a:spLocks noGrp="1" noChangeArrowheads="1"/>
          </p:cNvSpPr>
          <p:nvPr>
            <p:ph type="sldNum" sz="quarter" idx="4"/>
          </p:nvPr>
        </p:nvSpPr>
        <p:spPr bwMode="auto">
          <a:xfrm>
            <a:off x="8839200" y="6510338"/>
            <a:ext cx="304800" cy="2286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900">
                <a:solidFill>
                  <a:schemeClr val="bg1"/>
                </a:solidFill>
              </a:defRPr>
            </a:lvl1pPr>
          </a:lstStyle>
          <a:p>
            <a:fld id="{2022A3D5-EAD4-4E8C-BB9A-AE04F4A61DF6}" type="slidenum">
              <a:rPr lang="en-US" altLang="en-US"/>
              <a:pPr/>
              <a:t>‹#›</a:t>
            </a:fld>
            <a:endParaRPr lang="en-US" altLang="en-US"/>
          </a:p>
        </p:txBody>
      </p:sp>
      <p:sp>
        <p:nvSpPr>
          <p:cNvPr id="1033" name="Line 9"/>
          <p:cNvSpPr>
            <a:spLocks noChangeShapeType="1"/>
          </p:cNvSpPr>
          <p:nvPr/>
        </p:nvSpPr>
        <p:spPr bwMode="auto">
          <a:xfrm>
            <a:off x="2717800" y="6477000"/>
            <a:ext cx="0" cy="3810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93931" r:id="rId1"/>
    <p:sldLayoutId id="2147493932" r:id="rId2"/>
    <p:sldLayoutId id="2147493933" r:id="rId3"/>
    <p:sldLayoutId id="2147493934" r:id="rId4"/>
    <p:sldLayoutId id="2147493935" r:id="rId5"/>
    <p:sldLayoutId id="2147493936" r:id="rId6"/>
    <p:sldLayoutId id="2147493937" r:id="rId7"/>
    <p:sldLayoutId id="2147493938" r:id="rId8"/>
    <p:sldLayoutId id="2147493939" r:id="rId9"/>
    <p:sldLayoutId id="2147493940" r:id="rId10"/>
    <p:sldLayoutId id="2147493941" r:id="rId11"/>
    <p:sldLayoutId id="2147493942" r:id="rId12"/>
  </p:sldLayoutIdLst>
  <p:timing>
    <p:tnLst>
      <p:par>
        <p:cTn id="1" dur="indefinite" restart="never" nodeType="tmRoot"/>
      </p:par>
    </p:tnLst>
  </p:timing>
  <p:hf hdr="0"/>
  <p:txStyles>
    <p:titleStyle>
      <a:lvl1pPr algn="l" rtl="0" eaLnBrk="1" fontAlgn="base" hangingPunct="1">
        <a:spcBef>
          <a:spcPct val="0"/>
        </a:spcBef>
        <a:spcAft>
          <a:spcPct val="0"/>
        </a:spcAft>
        <a:defRPr sz="2200">
          <a:solidFill>
            <a:schemeClr val="tx2"/>
          </a:solidFill>
          <a:latin typeface="+mj-lt"/>
          <a:ea typeface="+mj-ea"/>
          <a:cs typeface="+mj-cs"/>
        </a:defRPr>
      </a:lvl1pPr>
      <a:lvl2pPr algn="l" rtl="0" eaLnBrk="1" fontAlgn="base" hangingPunct="1">
        <a:spcBef>
          <a:spcPct val="0"/>
        </a:spcBef>
        <a:spcAft>
          <a:spcPct val="0"/>
        </a:spcAft>
        <a:defRPr sz="2200">
          <a:solidFill>
            <a:schemeClr val="tx2"/>
          </a:solidFill>
          <a:latin typeface="Verdana" pitchFamily="34" charset="0"/>
        </a:defRPr>
      </a:lvl2pPr>
      <a:lvl3pPr algn="l" rtl="0" eaLnBrk="1" fontAlgn="base" hangingPunct="1">
        <a:spcBef>
          <a:spcPct val="0"/>
        </a:spcBef>
        <a:spcAft>
          <a:spcPct val="0"/>
        </a:spcAft>
        <a:defRPr sz="2200">
          <a:solidFill>
            <a:schemeClr val="tx2"/>
          </a:solidFill>
          <a:latin typeface="Verdana" pitchFamily="34" charset="0"/>
        </a:defRPr>
      </a:lvl3pPr>
      <a:lvl4pPr algn="l" rtl="0" eaLnBrk="1" fontAlgn="base" hangingPunct="1">
        <a:spcBef>
          <a:spcPct val="0"/>
        </a:spcBef>
        <a:spcAft>
          <a:spcPct val="0"/>
        </a:spcAft>
        <a:defRPr sz="2200">
          <a:solidFill>
            <a:schemeClr val="tx2"/>
          </a:solidFill>
          <a:latin typeface="Verdana" pitchFamily="34" charset="0"/>
        </a:defRPr>
      </a:lvl4pPr>
      <a:lvl5pPr algn="l" rtl="0" eaLnBrk="1" fontAlgn="base" hangingPunct="1">
        <a:spcBef>
          <a:spcPct val="0"/>
        </a:spcBef>
        <a:spcAft>
          <a:spcPct val="0"/>
        </a:spcAft>
        <a:defRPr sz="2200">
          <a:solidFill>
            <a:schemeClr val="tx2"/>
          </a:solidFill>
          <a:latin typeface="Verdana" pitchFamily="34" charset="0"/>
        </a:defRPr>
      </a:lvl5pPr>
      <a:lvl6pPr marL="457200" algn="l" rtl="0" eaLnBrk="1" fontAlgn="base" hangingPunct="1">
        <a:spcBef>
          <a:spcPct val="0"/>
        </a:spcBef>
        <a:spcAft>
          <a:spcPct val="0"/>
        </a:spcAft>
        <a:defRPr sz="2400">
          <a:solidFill>
            <a:schemeClr val="tx2"/>
          </a:solidFill>
          <a:latin typeface="Verdana" pitchFamily="34" charset="0"/>
        </a:defRPr>
      </a:lvl6pPr>
      <a:lvl7pPr marL="914400" algn="l" rtl="0" eaLnBrk="1" fontAlgn="base" hangingPunct="1">
        <a:spcBef>
          <a:spcPct val="0"/>
        </a:spcBef>
        <a:spcAft>
          <a:spcPct val="0"/>
        </a:spcAft>
        <a:defRPr sz="2400">
          <a:solidFill>
            <a:schemeClr val="tx2"/>
          </a:solidFill>
          <a:latin typeface="Verdana" pitchFamily="34" charset="0"/>
        </a:defRPr>
      </a:lvl7pPr>
      <a:lvl8pPr marL="1371600" algn="l" rtl="0" eaLnBrk="1" fontAlgn="base" hangingPunct="1">
        <a:spcBef>
          <a:spcPct val="0"/>
        </a:spcBef>
        <a:spcAft>
          <a:spcPct val="0"/>
        </a:spcAft>
        <a:defRPr sz="2400">
          <a:solidFill>
            <a:schemeClr val="tx2"/>
          </a:solidFill>
          <a:latin typeface="Verdana" pitchFamily="34" charset="0"/>
        </a:defRPr>
      </a:lvl8pPr>
      <a:lvl9pPr marL="1828800" algn="l" rtl="0" eaLnBrk="1" fontAlgn="base" hangingPunct="1">
        <a:spcBef>
          <a:spcPct val="0"/>
        </a:spcBef>
        <a:spcAft>
          <a:spcPct val="0"/>
        </a:spcAft>
        <a:defRPr sz="2400">
          <a:solidFill>
            <a:schemeClr val="tx2"/>
          </a:solidFill>
          <a:latin typeface="Verdana" pitchFamily="34" charset="0"/>
        </a:defRPr>
      </a:lvl9pPr>
    </p:titleStyle>
    <p:bodyStyle>
      <a:lvl1pPr marL="228600" indent="-228600" algn="l" rtl="0" eaLnBrk="1" fontAlgn="base" hangingPunct="1">
        <a:spcBef>
          <a:spcPct val="20000"/>
        </a:spcBef>
        <a:spcAft>
          <a:spcPct val="0"/>
        </a:spcAft>
        <a:buClr>
          <a:srgbClr val="CC3300"/>
        </a:buClr>
        <a:buFont typeface="Wingdings" panose="05000000000000000000" pitchFamily="2" charset="2"/>
        <a:buChar char="§"/>
        <a:defRPr sz="2000">
          <a:solidFill>
            <a:srgbClr val="3C5658"/>
          </a:solidFill>
          <a:latin typeface="+mn-lt"/>
          <a:ea typeface="+mn-ea"/>
          <a:cs typeface="+mn-cs"/>
        </a:defRPr>
      </a:lvl1pPr>
      <a:lvl2pPr marL="685800" indent="-228600" algn="l" rtl="0" eaLnBrk="1" fontAlgn="base" hangingPunct="1">
        <a:spcBef>
          <a:spcPct val="20000"/>
        </a:spcBef>
        <a:spcAft>
          <a:spcPct val="0"/>
        </a:spcAft>
        <a:buClr>
          <a:srgbClr val="CC3300"/>
        </a:buClr>
        <a:buFont typeface="Wingdings" panose="05000000000000000000" pitchFamily="2" charset="2"/>
        <a:buChar char=""/>
        <a:defRPr>
          <a:solidFill>
            <a:srgbClr val="3C5658"/>
          </a:solidFill>
          <a:latin typeface="+mn-lt"/>
        </a:defRPr>
      </a:lvl2pPr>
      <a:lvl3pPr marL="1089025" indent="-174625" algn="l" rtl="0" eaLnBrk="1" fontAlgn="base" hangingPunct="1">
        <a:spcBef>
          <a:spcPct val="20000"/>
        </a:spcBef>
        <a:spcAft>
          <a:spcPct val="0"/>
        </a:spcAft>
        <a:buClr>
          <a:srgbClr val="CC3300"/>
        </a:buClr>
        <a:buFont typeface="Wingdings" panose="05000000000000000000" pitchFamily="2" charset="2"/>
        <a:buChar char="w"/>
        <a:defRPr sz="1600">
          <a:solidFill>
            <a:srgbClr val="3C5658"/>
          </a:solidFill>
          <a:latin typeface="+mn-lt"/>
        </a:defRPr>
      </a:lvl3pPr>
      <a:lvl4pPr marL="1490663" indent="-119063" algn="l" rtl="0" eaLnBrk="1" fontAlgn="base" hangingPunct="1">
        <a:spcBef>
          <a:spcPct val="20000"/>
        </a:spcBef>
        <a:spcAft>
          <a:spcPct val="0"/>
        </a:spcAft>
        <a:buClr>
          <a:srgbClr val="CC3300"/>
        </a:buClr>
        <a:buFont typeface="Wingdings" panose="05000000000000000000" pitchFamily="2" charset="2"/>
        <a:buChar char="ú"/>
        <a:defRPr sz="1400">
          <a:solidFill>
            <a:srgbClr val="3C5658"/>
          </a:solidFill>
          <a:latin typeface="+mn-lt"/>
        </a:defRPr>
      </a:lvl4pPr>
      <a:lvl5pPr marL="1947863" indent="-119063" algn="l" rtl="0" eaLnBrk="1" fontAlgn="base" hangingPunct="1">
        <a:spcBef>
          <a:spcPct val="20000"/>
        </a:spcBef>
        <a:spcAft>
          <a:spcPct val="0"/>
        </a:spcAft>
        <a:buClr>
          <a:srgbClr val="CC3300"/>
        </a:buClr>
        <a:buFont typeface="Wingdings" panose="05000000000000000000" pitchFamily="2" charset="2"/>
        <a:buChar char="¡"/>
        <a:defRPr sz="1400">
          <a:solidFill>
            <a:srgbClr val="3C5658"/>
          </a:solidFill>
          <a:latin typeface="+mn-lt"/>
        </a:defRPr>
      </a:lvl5pPr>
      <a:lvl6pPr marL="2405063" indent="-119063" algn="l" rtl="0" eaLnBrk="1" fontAlgn="base" hangingPunct="1">
        <a:spcBef>
          <a:spcPct val="20000"/>
        </a:spcBef>
        <a:spcAft>
          <a:spcPct val="0"/>
        </a:spcAft>
        <a:buClr>
          <a:srgbClr val="CC3300"/>
        </a:buClr>
        <a:buFont typeface="Wingdings" pitchFamily="2" charset="2"/>
        <a:buChar char="¡"/>
        <a:defRPr sz="1400">
          <a:solidFill>
            <a:srgbClr val="3C5658"/>
          </a:solidFill>
          <a:latin typeface="+mn-lt"/>
        </a:defRPr>
      </a:lvl6pPr>
      <a:lvl7pPr marL="2862263" indent="-119063" algn="l" rtl="0" eaLnBrk="1" fontAlgn="base" hangingPunct="1">
        <a:spcBef>
          <a:spcPct val="20000"/>
        </a:spcBef>
        <a:spcAft>
          <a:spcPct val="0"/>
        </a:spcAft>
        <a:buClr>
          <a:srgbClr val="CC3300"/>
        </a:buClr>
        <a:buFont typeface="Wingdings" pitchFamily="2" charset="2"/>
        <a:buChar char="¡"/>
        <a:defRPr sz="1400">
          <a:solidFill>
            <a:srgbClr val="3C5658"/>
          </a:solidFill>
          <a:latin typeface="+mn-lt"/>
        </a:defRPr>
      </a:lvl7pPr>
      <a:lvl8pPr marL="3319463" indent="-119063" algn="l" rtl="0" eaLnBrk="1" fontAlgn="base" hangingPunct="1">
        <a:spcBef>
          <a:spcPct val="20000"/>
        </a:spcBef>
        <a:spcAft>
          <a:spcPct val="0"/>
        </a:spcAft>
        <a:buClr>
          <a:srgbClr val="CC3300"/>
        </a:buClr>
        <a:buFont typeface="Wingdings" pitchFamily="2" charset="2"/>
        <a:buChar char="¡"/>
        <a:defRPr sz="1400">
          <a:solidFill>
            <a:srgbClr val="3C5658"/>
          </a:solidFill>
          <a:latin typeface="+mn-lt"/>
        </a:defRPr>
      </a:lvl8pPr>
      <a:lvl9pPr marL="3776663" indent="-119063" algn="l" rtl="0" eaLnBrk="1" fontAlgn="base" hangingPunct="1">
        <a:spcBef>
          <a:spcPct val="20000"/>
        </a:spcBef>
        <a:spcAft>
          <a:spcPct val="0"/>
        </a:spcAft>
        <a:buClr>
          <a:srgbClr val="CC3300"/>
        </a:buClr>
        <a:buFont typeface="Wingdings" pitchFamily="2" charset="2"/>
        <a:buChar char="¡"/>
        <a:defRPr sz="1400">
          <a:solidFill>
            <a:srgbClr val="3C5658"/>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7"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Tree>
    <p:extLst>
      <p:ext uri="{BB962C8B-B14F-4D97-AF65-F5344CB8AC3E}">
        <p14:creationId xmlns:p14="http://schemas.microsoft.com/office/powerpoint/2010/main" val="2778548278"/>
      </p:ext>
    </p:extLst>
  </p:cSld>
  <p:clrMap bg1="lt1" tx1="dk1" bg2="lt2" tx2="dk2" accent1="accent1" accent2="accent2" accent3="accent3" accent4="accent4" accent5="accent5" accent6="accent6" hlink="hlink" folHlink="folHlink"/>
  <p:sldLayoutIdLst>
    <p:sldLayoutId id="2147493944" r:id="rId1"/>
    <p:sldLayoutId id="2147493945" r:id="rId2"/>
    <p:sldLayoutId id="2147493946" r:id="rId3"/>
    <p:sldLayoutId id="2147493947" r:id="rId4"/>
    <p:sldLayoutId id="2147493948" r:id="rId5"/>
    <p:sldLayoutId id="2147493949" r:id="rId6"/>
    <p:sldLayoutId id="2147493950" r:id="rId7"/>
    <p:sldLayoutId id="2147493951" r:id="rId8"/>
    <p:sldLayoutId id="2147493952" r:id="rId9"/>
    <p:sldLayoutId id="2147493953" r:id="rId10"/>
    <p:sldLayoutId id="2147493954" r:id="rId11"/>
    <p:sldLayoutId id="2147493955" r:id="rId12"/>
    <p:sldLayoutId id="2147493956" r:id="rId13"/>
    <p:sldLayoutId id="2147493957" r:id="rId14"/>
    <p:sldLayoutId id="2147493958" r:id="rId15"/>
    <p:sldLayoutId id="2147493959" r:id="rId16"/>
    <p:sldLayoutId id="2147493960" r:id="rId17"/>
    <p:sldLayoutId id="2147493961" r:id="rId18"/>
    <p:sldLayoutId id="2147493962" r:id="rId19"/>
    <p:sldLayoutId id="2147493963" r:id="rId20"/>
    <p:sldLayoutId id="2147493964" r:id="rId21"/>
    <p:sldLayoutId id="2147493965" r:id="rId22"/>
    <p:sldLayoutId id="2147493966" r:id="rId23"/>
    <p:sldLayoutId id="2147493967" r:id="rId24"/>
    <p:sldLayoutId id="2147493968" r:id="rId25"/>
    <p:sldLayoutId id="2147493969" r:id="rId26"/>
    <p:sldLayoutId id="2147493970" r:id="rId27"/>
    <p:sldLayoutId id="2147493971" r:id="rId28"/>
    <p:sldLayoutId id="2147493972" r:id="rId29"/>
    <p:sldLayoutId id="2147493973" r:id="rId30"/>
    <p:sldLayoutId id="2147493974" r:id="rId31"/>
    <p:sldLayoutId id="2147493975" r:id="rId32"/>
    <p:sldLayoutId id="2147493976" r:id="rId33"/>
  </p:sldLayoutIdLst>
  <p:transition>
    <p:fade thruBlk="1"/>
  </p:transition>
  <p:timing>
    <p:tnLst>
      <p:par>
        <p:cTn id="1" dur="indefinite" restart="never" nodeType="tmRoot"/>
      </p:par>
    </p:tnLst>
  </p:timing>
  <p:hf hdr="0"/>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130563583"/>
      </p:ext>
    </p:extLst>
  </p:cSld>
  <p:clrMap bg1="lt1" tx1="dk1" bg2="lt2" tx2="dk2" accent1="accent1" accent2="accent2" accent3="accent3" accent4="accent4" accent5="accent5" accent6="accent6" hlink="hlink" folHlink="folHlink"/>
  <p:sldLayoutIdLst>
    <p:sldLayoutId id="2147493978" r:id="rId1"/>
    <p:sldLayoutId id="2147493979" r:id="rId2"/>
    <p:sldLayoutId id="2147493980" r:id="rId3"/>
    <p:sldLayoutId id="2147493981" r:id="rId4"/>
    <p:sldLayoutId id="2147493982" r:id="rId5"/>
    <p:sldLayoutId id="2147493983" r:id="rId6"/>
    <p:sldLayoutId id="2147493984" r:id="rId7"/>
    <p:sldLayoutId id="2147493985" r:id="rId8"/>
    <p:sldLayoutId id="2147493986" r:id="rId9"/>
    <p:sldLayoutId id="2147493987" r:id="rId10"/>
    <p:sldLayoutId id="2147493988" r:id="rId11"/>
    <p:sldLayoutId id="2147493989" r:id="rId12"/>
    <p:sldLayoutId id="2147493990" r:id="rId13"/>
    <p:sldLayoutId id="2147493991" r:id="rId14"/>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7"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08107885"/>
      </p:ext>
    </p:extLst>
  </p:cSld>
  <p:clrMap bg1="lt1" tx1="dk1" bg2="lt2" tx2="dk2" accent1="accent1" accent2="accent2" accent3="accent3" accent4="accent4" accent5="accent5" accent6="accent6" hlink="hlink" folHlink="folHlink"/>
  <p:sldLayoutIdLst>
    <p:sldLayoutId id="2147493993" r:id="rId1"/>
    <p:sldLayoutId id="2147493994" r:id="rId2"/>
    <p:sldLayoutId id="2147493995" r:id="rId3"/>
    <p:sldLayoutId id="2147493996" r:id="rId4"/>
    <p:sldLayoutId id="2147493997" r:id="rId5"/>
    <p:sldLayoutId id="2147493998" r:id="rId6"/>
    <p:sldLayoutId id="2147493999" r:id="rId7"/>
    <p:sldLayoutId id="2147494000" r:id="rId8"/>
    <p:sldLayoutId id="2147494001" r:id="rId9"/>
    <p:sldLayoutId id="2147494002" r:id="rId10"/>
    <p:sldLayoutId id="2147494003" r:id="rId11"/>
    <p:sldLayoutId id="2147494004" r:id="rId12"/>
    <p:sldLayoutId id="2147494005" r:id="rId13"/>
    <p:sldLayoutId id="2147494006" r:id="rId14"/>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Tree>
    <p:extLst>
      <p:ext uri="{BB962C8B-B14F-4D97-AF65-F5344CB8AC3E}">
        <p14:creationId xmlns:p14="http://schemas.microsoft.com/office/powerpoint/2010/main" val="4015458538"/>
      </p:ext>
    </p:extLst>
  </p:cSld>
  <p:clrMap bg1="lt1" tx1="dk1" bg2="lt2" tx2="dk2" accent1="accent1" accent2="accent2" accent3="accent3" accent4="accent4" accent5="accent5" accent6="accent6" hlink="hlink" folHlink="folHlink"/>
  <p:sldLayoutIdLst>
    <p:sldLayoutId id="2147494008" r:id="rId1"/>
    <p:sldLayoutId id="2147494009" r:id="rId2"/>
    <p:sldLayoutId id="2147494010" r:id="rId3"/>
    <p:sldLayoutId id="2147494011" r:id="rId4"/>
    <p:sldLayoutId id="2147494012" r:id="rId5"/>
    <p:sldLayoutId id="2147494013" r:id="rId6"/>
    <p:sldLayoutId id="2147494014" r:id="rId7"/>
    <p:sldLayoutId id="2147494015" r:id="rId8"/>
    <p:sldLayoutId id="2147494016" r:id="rId9"/>
    <p:sldLayoutId id="2147494017" r:id="rId10"/>
    <p:sldLayoutId id="2147494018" r:id="rId11"/>
    <p:sldLayoutId id="2147494019" r:id="rId12"/>
    <p:sldLayoutId id="2147494020" r:id="rId13"/>
    <p:sldLayoutId id="2147494021" r:id="rId14"/>
    <p:sldLayoutId id="2147494022" r:id="rId15"/>
    <p:sldLayoutId id="2147494023" r:id="rId16"/>
    <p:sldLayoutId id="2147494024" r:id="rId17"/>
    <p:sldLayoutId id="2147494025" r:id="rId18"/>
    <p:sldLayoutId id="2147494026" r:id="rId19"/>
    <p:sldLayoutId id="2147494027" r:id="rId20"/>
    <p:sldLayoutId id="2147494028" r:id="rId21"/>
    <p:sldLayoutId id="2147494029" r:id="rId22"/>
    <p:sldLayoutId id="2147494030" r:id="rId23"/>
    <p:sldLayoutId id="2147494031" r:id="rId24"/>
    <p:sldLayoutId id="2147494032" r:id="rId25"/>
    <p:sldLayoutId id="2147494033" r:id="rId26"/>
    <p:sldLayoutId id="2147494034" r:id="rId27"/>
    <p:sldLayoutId id="2147494035" r:id="rId28"/>
    <p:sldLayoutId id="2147494036" r:id="rId29"/>
    <p:sldLayoutId id="2147494037" r:id="rId30"/>
    <p:sldLayoutId id="2147494038" r:id="rId31"/>
    <p:sldLayoutId id="2147494039" r:id="rId32"/>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102"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139600270"/>
      </p:ext>
    </p:extLst>
  </p:cSld>
  <p:clrMap bg1="lt1" tx1="dk1" bg2="lt2" tx2="dk2" accent1="accent1" accent2="accent2" accent3="accent3" accent4="accent4" accent5="accent5" accent6="accent6" hlink="hlink" folHlink="folHlink"/>
  <p:sldLayoutIdLst>
    <p:sldLayoutId id="2147494041" r:id="rId1"/>
    <p:sldLayoutId id="2147494042" r:id="rId2"/>
    <p:sldLayoutId id="2147494043" r:id="rId3"/>
    <p:sldLayoutId id="2147494044" r:id="rId4"/>
    <p:sldLayoutId id="2147494045" r:id="rId5"/>
    <p:sldLayoutId id="2147494046" r:id="rId6"/>
    <p:sldLayoutId id="2147494047" r:id="rId7"/>
    <p:sldLayoutId id="2147494048" r:id="rId8"/>
    <p:sldLayoutId id="2147494049" r:id="rId9"/>
    <p:sldLayoutId id="2147494050" r:id="rId10"/>
    <p:sldLayoutId id="2147494051" r:id="rId11"/>
    <p:sldLayoutId id="2147494052" r:id="rId12"/>
    <p:sldLayoutId id="2147494053" r:id="rId13"/>
    <p:sldLayoutId id="2147494054" r:id="rId14"/>
    <p:sldLayoutId id="2147494055" r:id="rId15"/>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57740D7C-764F-469F-B8C0-0BE08B98EE88}"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7C0454AB-452E-4C93-8E45-819796AEDFD4}" type="slidenum">
              <a:rPr lang="en-US" altLang="en-US"/>
              <a:pPr>
                <a:defRPr/>
              </a:pPr>
              <a:t>‹#›</a:t>
            </a:fld>
            <a:endParaRPr lang="en-US" altLang="en-US"/>
          </a:p>
        </p:txBody>
      </p:sp>
    </p:spTree>
    <p:extLst>
      <p:ext uri="{BB962C8B-B14F-4D97-AF65-F5344CB8AC3E}">
        <p14:creationId xmlns:p14="http://schemas.microsoft.com/office/powerpoint/2010/main" val="3064754959"/>
      </p:ext>
    </p:extLst>
  </p:cSld>
  <p:clrMap bg1="lt1" tx1="dk1" bg2="lt2" tx2="dk2" accent1="accent1" accent2="accent2" accent3="accent3" accent4="accent4" accent5="accent5" accent6="accent6" hlink="hlink" folHlink="folHlink"/>
  <p:sldLayoutIdLst>
    <p:sldLayoutId id="2147494057" r:id="rId1"/>
    <p:sldLayoutId id="2147494058" r:id="rId2"/>
    <p:sldLayoutId id="2147494059" r:id="rId3"/>
    <p:sldLayoutId id="2147494060" r:id="rId4"/>
    <p:sldLayoutId id="2147494061" r:id="rId5"/>
    <p:sldLayoutId id="2147494062" r:id="rId6"/>
    <p:sldLayoutId id="2147494063" r:id="rId7"/>
    <p:sldLayoutId id="2147494064" r:id="rId8"/>
    <p:sldLayoutId id="2147494065" r:id="rId9"/>
    <p:sldLayoutId id="2147494066" r:id="rId10"/>
    <p:sldLayoutId id="2147494067" r:id="rId11"/>
  </p:sldLayoutIdLst>
  <p:timing>
    <p:tnLst>
      <p:par>
        <p:cTn id="1" dur="indefinite" restart="never" nodeType="tmRoot"/>
      </p:par>
    </p:tnLst>
  </p:timing>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2418073227"/>
      </p:ext>
    </p:extLst>
  </p:cSld>
  <p:clrMap bg1="lt1" tx1="dk1" bg2="lt2" tx2="dk2" accent1="accent1" accent2="accent2" accent3="accent3" accent4="accent4" accent5="accent5" accent6="accent6" hlink="hlink" folHlink="folHlink"/>
  <p:sldLayoutIdLst>
    <p:sldLayoutId id="2147494069" r:id="rId1"/>
    <p:sldLayoutId id="2147494070" r:id="rId2"/>
    <p:sldLayoutId id="2147494071" r:id="rId3"/>
    <p:sldLayoutId id="2147494072" r:id="rId4"/>
    <p:sldLayoutId id="2147494073" r:id="rId5"/>
    <p:sldLayoutId id="2147494074" r:id="rId6"/>
    <p:sldLayoutId id="2147494075" r:id="rId7"/>
    <p:sldLayoutId id="2147494076" r:id="rId8"/>
    <p:sldLayoutId id="2147494077" r:id="rId9"/>
    <p:sldLayoutId id="2147494078" r:id="rId10"/>
    <p:sldLayoutId id="2147494079" r:id="rId11"/>
    <p:sldLayoutId id="2147494080" r:id="rId12"/>
    <p:sldLayoutId id="2147494081" r:id="rId13"/>
    <p:sldLayoutId id="2147494082" r:id="rId14"/>
    <p:sldLayoutId id="2147494083" r:id="rId15"/>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81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7E24F6FE-B917-4F6F-B8DB-3A688BADCDB1}"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923A1D47-1B69-4A2C-981C-F4657A084FB2}" type="slidenum">
              <a:rPr lang="en-US" altLang="en-US"/>
              <a:pPr>
                <a:defRPr/>
              </a:pPr>
              <a:t>‹#›</a:t>
            </a:fld>
            <a:endParaRPr lang="en-US" altLang="en-US"/>
          </a:p>
        </p:txBody>
      </p:sp>
    </p:spTree>
    <p:extLst>
      <p:ext uri="{BB962C8B-B14F-4D97-AF65-F5344CB8AC3E}">
        <p14:creationId xmlns:p14="http://schemas.microsoft.com/office/powerpoint/2010/main" val="3125550195"/>
      </p:ext>
    </p:extLst>
  </p:cSld>
  <p:clrMap bg1="lt1" tx1="dk1" bg2="lt2" tx2="dk2" accent1="accent1" accent2="accent2" accent3="accent3" accent4="accent4" accent5="accent5" accent6="accent6" hlink="hlink" folHlink="folHlink"/>
  <p:sldLayoutIdLst>
    <p:sldLayoutId id="2147494085" r:id="rId1"/>
    <p:sldLayoutId id="2147494086" r:id="rId2"/>
    <p:sldLayoutId id="2147494087" r:id="rId3"/>
    <p:sldLayoutId id="2147494088" r:id="rId4"/>
    <p:sldLayoutId id="2147494089" r:id="rId5"/>
    <p:sldLayoutId id="2147494090" r:id="rId6"/>
    <p:sldLayoutId id="2147494091" r:id="rId7"/>
    <p:sldLayoutId id="2147494092" r:id="rId8"/>
    <p:sldLayoutId id="2147494093" r:id="rId9"/>
    <p:sldLayoutId id="2147494094" r:id="rId10"/>
    <p:sldLayoutId id="2147494095" r:id="rId11"/>
  </p:sldLayoutIdLst>
  <p:timing>
    <p:tnLst>
      <p:par>
        <p:cTn id="1" dur="indefinite" restart="never" nodeType="tmRoot"/>
      </p:par>
    </p:tnLst>
  </p:timing>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Ridge.pdf"/>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ltGray">
          <a:xfrm>
            <a:off x="0" y="0"/>
            <a:ext cx="19097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6149"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chemeClr val="tx2"/>
                </a:solidFill>
                <a:latin typeface="Arial" panose="020B0604020202020204" pitchFamily="34" charset="0"/>
                <a:cs typeface="Arial" panose="020B0604020202020204" pitchFamily="34" charset="0"/>
              </a:rPr>
              <a:t>Copyright © 2017 Tech Mahindra. All rights reserved.</a:t>
            </a:r>
          </a:p>
        </p:txBody>
      </p:sp>
    </p:spTree>
    <p:extLst>
      <p:ext uri="{BB962C8B-B14F-4D97-AF65-F5344CB8AC3E}">
        <p14:creationId xmlns:p14="http://schemas.microsoft.com/office/powerpoint/2010/main" val="4094595223"/>
      </p:ext>
    </p:extLst>
  </p:cSld>
  <p:clrMap bg1="lt1" tx1="dk1" bg2="lt2" tx2="dk2" accent1="accent1" accent2="accent2" accent3="accent3" accent4="accent4" accent5="accent5" accent6="accent6" hlink="hlink" folHlink="folHlink"/>
  <p:sldLayoutIdLst>
    <p:sldLayoutId id="2147493763" r:id="rId1"/>
    <p:sldLayoutId id="2147493764" r:id="rId2"/>
    <p:sldLayoutId id="2147493765" r:id="rId3"/>
    <p:sldLayoutId id="2147493766" r:id="rId4"/>
    <p:sldLayoutId id="2147493767" r:id="rId5"/>
    <p:sldLayoutId id="2147493768" r:id="rId6"/>
    <p:sldLayoutId id="2147493769" r:id="rId7"/>
    <p:sldLayoutId id="2147493770" r:id="rId8"/>
    <p:sldLayoutId id="2147493771" r:id="rId9"/>
    <p:sldLayoutId id="2147493772" r:id="rId10"/>
    <p:sldLayoutId id="2147493773" r:id="rId11"/>
    <p:sldLayoutId id="2147493774" r:id="rId12"/>
    <p:sldLayoutId id="2147493775" r:id="rId13"/>
    <p:sldLayoutId id="2147493776" r:id="rId14"/>
    <p:sldLayoutId id="2147493777" r:id="rId15"/>
    <p:sldLayoutId id="2147493778" r:id="rId16"/>
    <p:sldLayoutId id="2147493779" r:id="rId17"/>
    <p:sldLayoutId id="2147493780" r:id="rId18"/>
    <p:sldLayoutId id="2147493781" r:id="rId19"/>
    <p:sldLayoutId id="2147493782" r:id="rId20"/>
    <p:sldLayoutId id="2147493783" r:id="rId21"/>
    <p:sldLayoutId id="2147493784" r:id="rId22"/>
    <p:sldLayoutId id="2147493785" r:id="rId23"/>
    <p:sldLayoutId id="2147493786" r:id="rId24"/>
    <p:sldLayoutId id="2147493787" r:id="rId25"/>
    <p:sldLayoutId id="2147493788" r:id="rId26"/>
    <p:sldLayoutId id="2147493789" r:id="rId27"/>
    <p:sldLayoutId id="2147493790" r:id="rId28"/>
    <p:sldLayoutId id="2147493791" r:id="rId29"/>
    <p:sldLayoutId id="2147493792" r:id="rId30"/>
    <p:sldLayoutId id="2147493793" r:id="rId31"/>
    <p:sldLayoutId id="2147493794" r:id="rId32"/>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94097" r:id="rId1"/>
    <p:sldLayoutId id="2147494098" r:id="rId2"/>
    <p:sldLayoutId id="2147494099" r:id="rId3"/>
    <p:sldLayoutId id="2147494100" r:id="rId4"/>
    <p:sldLayoutId id="2147494101" r:id="rId5"/>
    <p:sldLayoutId id="2147494102" r:id="rId6"/>
    <p:sldLayoutId id="2147494103" r:id="rId7"/>
    <p:sldLayoutId id="2147494104" r:id="rId8"/>
    <p:sldLayoutId id="2147494105" r:id="rId9"/>
    <p:sldLayoutId id="2147494106" r:id="rId10"/>
    <p:sldLayoutId id="2147494107" r:id="rId11"/>
    <p:sldLayoutId id="2147494108" r:id="rId12"/>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6020CC42-8BC9-41CF-9606-53597B34A67F}"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C18134AF-44A4-415D-B3F3-BF190B6F664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94110" r:id="rId1"/>
    <p:sldLayoutId id="2147494111" r:id="rId2"/>
    <p:sldLayoutId id="2147494112" r:id="rId3"/>
    <p:sldLayoutId id="2147494113" r:id="rId4"/>
    <p:sldLayoutId id="2147494114" r:id="rId5"/>
    <p:sldLayoutId id="2147494115" r:id="rId6"/>
    <p:sldLayoutId id="2147494116" r:id="rId7"/>
    <p:sldLayoutId id="2147494117" r:id="rId8"/>
    <p:sldLayoutId id="2147494118" r:id="rId9"/>
    <p:sldLayoutId id="2147494119" r:id="rId10"/>
    <p:sldLayoutId id="2147494120" r:id="rId11"/>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7"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Tree>
    <p:extLst>
      <p:ext uri="{BB962C8B-B14F-4D97-AF65-F5344CB8AC3E}">
        <p14:creationId xmlns:p14="http://schemas.microsoft.com/office/powerpoint/2010/main" val="2079674228"/>
      </p:ext>
    </p:extLst>
  </p:cSld>
  <p:clrMap bg1="lt1" tx1="dk1" bg2="lt2" tx2="dk2" accent1="accent1" accent2="accent2" accent3="accent3" accent4="accent4" accent5="accent5" accent6="accent6" hlink="hlink" folHlink="folHlink"/>
  <p:sldLayoutIdLst>
    <p:sldLayoutId id="2147494122" r:id="rId1"/>
    <p:sldLayoutId id="2147494123" r:id="rId2"/>
    <p:sldLayoutId id="2147494124" r:id="rId3"/>
    <p:sldLayoutId id="2147494125" r:id="rId4"/>
    <p:sldLayoutId id="2147494126" r:id="rId5"/>
    <p:sldLayoutId id="2147494127" r:id="rId6"/>
    <p:sldLayoutId id="2147494128" r:id="rId7"/>
    <p:sldLayoutId id="2147494129" r:id="rId8"/>
    <p:sldLayoutId id="2147494130" r:id="rId9"/>
    <p:sldLayoutId id="2147494131" r:id="rId10"/>
    <p:sldLayoutId id="2147494132" r:id="rId11"/>
    <p:sldLayoutId id="2147494133" r:id="rId12"/>
    <p:sldLayoutId id="2147494134" r:id="rId13"/>
    <p:sldLayoutId id="2147494135" r:id="rId14"/>
    <p:sldLayoutId id="2147494136" r:id="rId15"/>
    <p:sldLayoutId id="2147494137" r:id="rId16"/>
    <p:sldLayoutId id="2147494138" r:id="rId17"/>
    <p:sldLayoutId id="2147494139" r:id="rId18"/>
    <p:sldLayoutId id="2147494140" r:id="rId19"/>
    <p:sldLayoutId id="2147494141" r:id="rId20"/>
    <p:sldLayoutId id="2147494142" r:id="rId21"/>
    <p:sldLayoutId id="2147494143" r:id="rId22"/>
    <p:sldLayoutId id="2147494144" r:id="rId23"/>
    <p:sldLayoutId id="2147494145" r:id="rId24"/>
    <p:sldLayoutId id="2147494146" r:id="rId25"/>
    <p:sldLayoutId id="2147494147" r:id="rId26"/>
    <p:sldLayoutId id="2147494148" r:id="rId27"/>
    <p:sldLayoutId id="2147494149" r:id="rId28"/>
    <p:sldLayoutId id="2147494150" r:id="rId29"/>
    <p:sldLayoutId id="2147494151" r:id="rId30"/>
    <p:sldLayoutId id="2147494152" r:id="rId31"/>
    <p:sldLayoutId id="2147494153" r:id="rId32"/>
    <p:sldLayoutId id="2147494154" r:id="rId33"/>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pic>
        <p:nvPicPr>
          <p:cNvPr id="1028"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1"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a:defRPr/>
            </a:pPr>
            <a:fld id="{3A1672BD-C429-41B4-B464-86A12B277F38}" type="slidenum">
              <a:rPr lang="en-US" altLang="en-US" sz="1800" b="1" smtClean="0">
                <a:solidFill>
                  <a:srgbClr val="CC3300"/>
                </a:solidFill>
              </a:rPr>
              <a:pPr algn="ctr">
                <a:defRPr/>
              </a:pPr>
              <a:t>‹#›</a:t>
            </a:fld>
            <a:endParaRPr lang="en-US" altLang="en-US" sz="1800" b="1" smtClean="0">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44191977"/>
      </p:ext>
    </p:extLst>
  </p:cSld>
  <p:clrMap bg1="lt1" tx1="dk1" bg2="lt2" tx2="dk2" accent1="accent1" accent2="accent2" accent3="accent3" accent4="accent4" accent5="accent5" accent6="accent6" hlink="hlink" folHlink="folHlink"/>
  <p:sldLayoutIdLst>
    <p:sldLayoutId id="2147494156" r:id="rId1"/>
    <p:sldLayoutId id="2147494157" r:id="rId2"/>
    <p:sldLayoutId id="2147494158" r:id="rId3"/>
    <p:sldLayoutId id="2147494159" r:id="rId4"/>
    <p:sldLayoutId id="2147494160" r:id="rId5"/>
    <p:sldLayoutId id="2147494161" r:id="rId6"/>
    <p:sldLayoutId id="2147494162" r:id="rId7"/>
    <p:sldLayoutId id="2147494163" r:id="rId8"/>
    <p:sldLayoutId id="2147494164" r:id="rId9"/>
    <p:sldLayoutId id="2147494165" r:id="rId10"/>
    <p:sldLayoutId id="2147494166" r:id="rId11"/>
    <p:sldLayoutId id="2147494167" r:id="rId12"/>
    <p:sldLayoutId id="2147494168" r:id="rId13"/>
    <p:sldLayoutId id="2147494169" r:id="rId14"/>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sp>
        <p:nvSpPr>
          <p:cNvPr id="2051"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pic>
        <p:nvPicPr>
          <p:cNvPr id="2052"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2055"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eaLnBrk="1" hangingPunct="1">
              <a:defRPr/>
            </a:pPr>
            <a:fld id="{F630F6A5-5369-497A-A157-7487FFF6FC4B}" type="slidenum">
              <a:rPr lang="en-US" altLang="en-US" sz="1800" b="1" smtClean="0">
                <a:solidFill>
                  <a:srgbClr val="CC3300"/>
                </a:solidFill>
                <a:latin typeface="Arial" panose="020B0604020202020204" pitchFamily="34" charset="0"/>
                <a:cs typeface="Arial" panose="020B0604020202020204" pitchFamily="34" charset="0"/>
              </a:rPr>
              <a:pPr algn="ctr" eaLnBrk="1" hangingPunct="1">
                <a:defRPr/>
              </a:pPr>
              <a:t>‹#›</a:t>
            </a:fld>
            <a:endParaRPr lang="en-US" altLang="en-US" sz="1800" b="1" smtClean="0">
              <a:solidFill>
                <a:srgbClr val="CC3300"/>
              </a:solidFill>
              <a:latin typeface="Arial" panose="020B0604020202020204" pitchFamily="34" charset="0"/>
              <a:cs typeface="Arial" panose="020B0604020202020204" pitchFamily="34" charset="0"/>
            </a:endParaRPr>
          </a:p>
        </p:txBody>
      </p:sp>
      <p:sp>
        <p:nvSpPr>
          <p:cNvPr id="2057"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554480935"/>
      </p:ext>
    </p:extLst>
  </p:cSld>
  <p:clrMap bg1="lt1" tx1="dk1" bg2="lt2" tx2="dk2" accent1="accent1" accent2="accent2" accent3="accent3" accent4="accent4" accent5="accent5" accent6="accent6" hlink="hlink" folHlink="folHlink"/>
  <p:sldLayoutIdLst>
    <p:sldLayoutId id="2147494171" r:id="rId1"/>
    <p:sldLayoutId id="2147494172" r:id="rId2"/>
    <p:sldLayoutId id="2147494173" r:id="rId3"/>
    <p:sldLayoutId id="2147494174" r:id="rId4"/>
    <p:sldLayoutId id="2147494175" r:id="rId5"/>
    <p:sldLayoutId id="2147494176" r:id="rId6"/>
    <p:sldLayoutId id="2147494177" r:id="rId7"/>
    <p:sldLayoutId id="2147494178" r:id="rId8"/>
    <p:sldLayoutId id="2147494179" r:id="rId9"/>
    <p:sldLayoutId id="2147494180" r:id="rId10"/>
    <p:sldLayoutId id="2147494181" r:id="rId11"/>
    <p:sldLayoutId id="2147494182" r:id="rId12"/>
    <p:sldLayoutId id="2147494183" r:id="rId13"/>
    <p:sldLayoutId id="2147494184" r:id="rId14"/>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Ridge.pdf"/>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ltGray">
          <a:xfrm>
            <a:off x="0" y="0"/>
            <a:ext cx="19097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3077"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chemeClr val="tx2"/>
                </a:solidFill>
                <a:latin typeface="Arial" panose="020B0604020202020204" pitchFamily="34" charset="0"/>
                <a:cs typeface="Arial" panose="020B0604020202020204" pitchFamily="34" charset="0"/>
              </a:rPr>
              <a:t>Copyright © 2017 Tech Mahindra. All rights reserved.</a:t>
            </a:r>
          </a:p>
        </p:txBody>
      </p:sp>
    </p:spTree>
    <p:extLst>
      <p:ext uri="{BB962C8B-B14F-4D97-AF65-F5344CB8AC3E}">
        <p14:creationId xmlns:p14="http://schemas.microsoft.com/office/powerpoint/2010/main" val="1773129931"/>
      </p:ext>
    </p:extLst>
  </p:cSld>
  <p:clrMap bg1="lt1" tx1="dk1" bg2="lt2" tx2="dk2" accent1="accent1" accent2="accent2" accent3="accent3" accent4="accent4" accent5="accent5" accent6="accent6" hlink="hlink" folHlink="folHlink"/>
  <p:sldLayoutIdLst>
    <p:sldLayoutId id="2147494186" r:id="rId1"/>
    <p:sldLayoutId id="2147494187" r:id="rId2"/>
    <p:sldLayoutId id="2147494188" r:id="rId3"/>
    <p:sldLayoutId id="2147494189" r:id="rId4"/>
    <p:sldLayoutId id="2147494190" r:id="rId5"/>
    <p:sldLayoutId id="2147494191" r:id="rId6"/>
    <p:sldLayoutId id="2147494192" r:id="rId7"/>
    <p:sldLayoutId id="2147494193" r:id="rId8"/>
    <p:sldLayoutId id="2147494194" r:id="rId9"/>
    <p:sldLayoutId id="2147494195" r:id="rId10"/>
    <p:sldLayoutId id="2147494196" r:id="rId11"/>
    <p:sldLayoutId id="2147494197" r:id="rId12"/>
    <p:sldLayoutId id="2147494198" r:id="rId13"/>
    <p:sldLayoutId id="2147494199" r:id="rId14"/>
    <p:sldLayoutId id="2147494200" r:id="rId15"/>
    <p:sldLayoutId id="2147494201" r:id="rId16"/>
    <p:sldLayoutId id="2147494202" r:id="rId17"/>
    <p:sldLayoutId id="2147494203" r:id="rId18"/>
    <p:sldLayoutId id="2147494204" r:id="rId19"/>
    <p:sldLayoutId id="2147494205" r:id="rId20"/>
    <p:sldLayoutId id="2147494206" r:id="rId21"/>
    <p:sldLayoutId id="2147494207" r:id="rId22"/>
    <p:sldLayoutId id="2147494208" r:id="rId23"/>
    <p:sldLayoutId id="2147494209" r:id="rId24"/>
    <p:sldLayoutId id="2147494210" r:id="rId25"/>
    <p:sldLayoutId id="2147494211" r:id="rId26"/>
    <p:sldLayoutId id="2147494212" r:id="rId27"/>
    <p:sldLayoutId id="2147494213" r:id="rId28"/>
    <p:sldLayoutId id="2147494214" r:id="rId29"/>
    <p:sldLayoutId id="2147494215" r:id="rId30"/>
    <p:sldLayoutId id="2147494216" r:id="rId31"/>
    <p:sldLayoutId id="2147494217" r:id="rId32"/>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pic>
        <p:nvPicPr>
          <p:cNvPr id="4100" name="Picture 7" descr="curve"/>
          <p:cNvPicPr>
            <a:picLocks noChangeAspect="1" noChangeArrowheads="1"/>
          </p:cNvPicPr>
          <p:nvPr/>
        </p:nvPicPr>
        <p:blipFill>
          <a:blip r:embed="rId17"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102"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4103" name="Picture 14" descr="tm_logo"/>
          <p:cNvPicPr>
            <a:picLocks noChangeAspect="1" noChangeArrowheads="1"/>
          </p:cNvPicPr>
          <p:nvPr/>
        </p:nvPicPr>
        <p:blipFill>
          <a:blip r:embed="rId18"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6CCC4A01-4705-4487-99FE-CA5225115425}"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3265877096"/>
      </p:ext>
    </p:extLst>
  </p:cSld>
  <p:clrMap bg1="lt1" tx1="dk1" bg2="lt2" tx2="dk2" accent1="accent1" accent2="accent2" accent3="accent3" accent4="accent4" accent5="accent5" accent6="accent6" hlink="hlink" folHlink="folHlink"/>
  <p:sldLayoutIdLst>
    <p:sldLayoutId id="2147494219" r:id="rId1"/>
    <p:sldLayoutId id="2147494220" r:id="rId2"/>
    <p:sldLayoutId id="2147494221" r:id="rId3"/>
    <p:sldLayoutId id="2147494222" r:id="rId4"/>
    <p:sldLayoutId id="2147494223" r:id="rId5"/>
    <p:sldLayoutId id="2147494224" r:id="rId6"/>
    <p:sldLayoutId id="2147494225" r:id="rId7"/>
    <p:sldLayoutId id="2147494226" r:id="rId8"/>
    <p:sldLayoutId id="2147494227" r:id="rId9"/>
    <p:sldLayoutId id="2147494228" r:id="rId10"/>
    <p:sldLayoutId id="2147494229" r:id="rId11"/>
    <p:sldLayoutId id="2147494230" r:id="rId12"/>
    <p:sldLayoutId id="2147494231" r:id="rId13"/>
    <p:sldLayoutId id="2147494232" r:id="rId14"/>
    <p:sldLayoutId id="2147494233"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80335F4C-657F-4B65-8E92-10435664D24B}"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0ED3A36F-F5FA-40AD-AEB7-F6A194337EF5}" type="slidenum">
              <a:rPr lang="en-US" altLang="en-US"/>
              <a:pPr>
                <a:defRPr/>
              </a:pPr>
              <a:t>‹#›</a:t>
            </a:fld>
            <a:endParaRPr lang="en-US" altLang="en-US"/>
          </a:p>
        </p:txBody>
      </p:sp>
    </p:spTree>
    <p:extLst>
      <p:ext uri="{BB962C8B-B14F-4D97-AF65-F5344CB8AC3E}">
        <p14:creationId xmlns:p14="http://schemas.microsoft.com/office/powerpoint/2010/main" val="1669365261"/>
      </p:ext>
    </p:extLst>
  </p:cSld>
  <p:clrMap bg1="lt1" tx1="dk1" bg2="lt2" tx2="dk2" accent1="accent1" accent2="accent2" accent3="accent3" accent4="accent4" accent5="accent5" accent6="accent6" hlink="hlink" folHlink="folHlink"/>
  <p:sldLayoutIdLst>
    <p:sldLayoutId id="2147494235" r:id="rId1"/>
    <p:sldLayoutId id="2147494236" r:id="rId2"/>
    <p:sldLayoutId id="2147494237" r:id="rId3"/>
    <p:sldLayoutId id="2147494238" r:id="rId4"/>
    <p:sldLayoutId id="2147494239" r:id="rId5"/>
    <p:sldLayoutId id="2147494240" r:id="rId6"/>
    <p:sldLayoutId id="2147494241" r:id="rId7"/>
    <p:sldLayoutId id="2147494242" r:id="rId8"/>
    <p:sldLayoutId id="2147494243" r:id="rId9"/>
    <p:sldLayoutId id="2147494244" r:id="rId10"/>
    <p:sldLayoutId id="2147494245"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pic>
        <p:nvPicPr>
          <p:cNvPr id="7172" name="Picture 7" descr="curve"/>
          <p:cNvPicPr>
            <a:picLocks noChangeAspect="1" noChangeArrowheads="1"/>
          </p:cNvPicPr>
          <p:nvPr/>
        </p:nvPicPr>
        <p:blipFill>
          <a:blip r:embed="rId17"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7175" name="Picture 14" descr="tm_logo"/>
          <p:cNvPicPr>
            <a:picLocks noChangeAspect="1" noChangeArrowheads="1"/>
          </p:cNvPicPr>
          <p:nvPr/>
        </p:nvPicPr>
        <p:blipFill>
          <a:blip r:embed="rId18"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12C99F8A-BE6C-4D42-8106-4E6B287FF7B6}"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1724101081"/>
      </p:ext>
    </p:extLst>
  </p:cSld>
  <p:clrMap bg1="lt1" tx1="dk1" bg2="lt2" tx2="dk2" accent1="accent1" accent2="accent2" accent3="accent3" accent4="accent4" accent5="accent5" accent6="accent6" hlink="hlink" folHlink="folHlink"/>
  <p:sldLayoutIdLst>
    <p:sldLayoutId id="2147494247" r:id="rId1"/>
    <p:sldLayoutId id="2147494248" r:id="rId2"/>
    <p:sldLayoutId id="2147494249" r:id="rId3"/>
    <p:sldLayoutId id="2147494250" r:id="rId4"/>
    <p:sldLayoutId id="2147494251" r:id="rId5"/>
    <p:sldLayoutId id="2147494252" r:id="rId6"/>
    <p:sldLayoutId id="2147494253" r:id="rId7"/>
    <p:sldLayoutId id="2147494254" r:id="rId8"/>
    <p:sldLayoutId id="2147494255" r:id="rId9"/>
    <p:sldLayoutId id="2147494256" r:id="rId10"/>
    <p:sldLayoutId id="2147494257" r:id="rId11"/>
    <p:sldLayoutId id="2147494258" r:id="rId12"/>
    <p:sldLayoutId id="2147494259" r:id="rId13"/>
    <p:sldLayoutId id="2147494260" r:id="rId14"/>
    <p:sldLayoutId id="2147494261"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81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AC063208-8D02-4B36-9BAB-9FE443956EE9}"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8348C776-AD1A-42B2-97F3-1DDCA2935B26}" type="slidenum">
              <a:rPr lang="en-US" altLang="en-US"/>
              <a:pPr>
                <a:defRPr/>
              </a:pPr>
              <a:t>‹#›</a:t>
            </a:fld>
            <a:endParaRPr lang="en-US" altLang="en-US"/>
          </a:p>
        </p:txBody>
      </p:sp>
    </p:spTree>
    <p:extLst>
      <p:ext uri="{BB962C8B-B14F-4D97-AF65-F5344CB8AC3E}">
        <p14:creationId xmlns:p14="http://schemas.microsoft.com/office/powerpoint/2010/main" val="3947044874"/>
      </p:ext>
    </p:extLst>
  </p:cSld>
  <p:clrMap bg1="lt1" tx1="dk1" bg2="lt2" tx2="dk2" accent1="accent1" accent2="accent2" accent3="accent3" accent4="accent4" accent5="accent5" accent6="accent6" hlink="hlink" folHlink="folHlink"/>
  <p:sldLayoutIdLst>
    <p:sldLayoutId id="2147494263" r:id="rId1"/>
    <p:sldLayoutId id="2147494264" r:id="rId2"/>
    <p:sldLayoutId id="2147494265" r:id="rId3"/>
    <p:sldLayoutId id="2147494266" r:id="rId4"/>
    <p:sldLayoutId id="2147494267" r:id="rId5"/>
    <p:sldLayoutId id="2147494268" r:id="rId6"/>
    <p:sldLayoutId id="2147494269" r:id="rId7"/>
    <p:sldLayoutId id="2147494270" r:id="rId8"/>
    <p:sldLayoutId id="2147494271" r:id="rId9"/>
    <p:sldLayoutId id="2147494272" r:id="rId10"/>
    <p:sldLayoutId id="2147494273"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pic>
        <p:nvPicPr>
          <p:cNvPr id="1028"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1"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a:defRPr/>
            </a:pPr>
            <a:fld id="{09E0E0F9-1555-42C6-81DE-F9E5D948224A}" type="slidenum">
              <a:rPr lang="en-US" altLang="en-US" sz="1800" b="1" smtClean="0">
                <a:solidFill>
                  <a:srgbClr val="CC3300"/>
                </a:solidFill>
              </a:rPr>
              <a:pPr algn="ctr">
                <a:defRPr/>
              </a:pPr>
              <a:t>‹#›</a:t>
            </a:fld>
            <a:endParaRPr lang="en-US" altLang="en-US" sz="1800" b="1" smtClean="0">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09271977"/>
      </p:ext>
    </p:extLst>
  </p:cSld>
  <p:clrMap bg1="lt1" tx1="dk1" bg2="lt2" tx2="dk2" accent1="accent1" accent2="accent2" accent3="accent3" accent4="accent4" accent5="accent5" accent6="accent6" hlink="hlink" folHlink="folHlink"/>
  <p:sldLayoutIdLst>
    <p:sldLayoutId id="2147493797" r:id="rId1"/>
    <p:sldLayoutId id="2147493798" r:id="rId2"/>
    <p:sldLayoutId id="2147493799" r:id="rId3"/>
    <p:sldLayoutId id="2147493800" r:id="rId4"/>
    <p:sldLayoutId id="2147493801" r:id="rId5"/>
    <p:sldLayoutId id="2147493802" r:id="rId6"/>
    <p:sldLayoutId id="2147493803" r:id="rId7"/>
    <p:sldLayoutId id="2147493804" r:id="rId8"/>
    <p:sldLayoutId id="2147493805" r:id="rId9"/>
    <p:sldLayoutId id="2147493806" r:id="rId10"/>
    <p:sldLayoutId id="2147493807" r:id="rId11"/>
    <p:sldLayoutId id="2147493808" r:id="rId12"/>
    <p:sldLayoutId id="2147493809" r:id="rId13"/>
    <p:sldLayoutId id="2147493810" r:id="rId14"/>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BF1313"/>
              </a:buClr>
              <a:buSzPct val="200000"/>
              <a:buFont typeface="Wingdings 3" pitchFamily="18" charset="2"/>
              <a:buChar char="Ú"/>
              <a:defRPr/>
            </a:pPr>
            <a:endParaRPr lang="en-US" altLang="en-US" sz="24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BF1313"/>
              </a:buClr>
              <a:buSzPct val="200000"/>
              <a:buFont typeface="Wingdings 3" pitchFamily="18" charset="2"/>
              <a:buChar char="Ú"/>
              <a:defRPr/>
            </a:pPr>
            <a:endParaRPr lang="en-US" altLang="en-US" sz="2400" smtClean="0"/>
          </a:p>
        </p:txBody>
      </p:sp>
      <p:pic>
        <p:nvPicPr>
          <p:cNvPr id="1028" name="Picture 7" descr="curve"/>
          <p:cNvPicPr>
            <a:picLocks noChangeAspect="1" noChangeArrowheads="1"/>
          </p:cNvPicPr>
          <p:nvPr/>
        </p:nvPicPr>
        <p:blipFill>
          <a:blip r:embed="rId14"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1" name="Picture 14" descr="tm_logo"/>
          <p:cNvPicPr>
            <a:picLocks noChangeAspect="1" noChangeArrowheads="1"/>
          </p:cNvPicPr>
          <p:nvPr/>
        </p:nvPicPr>
        <p:blipFill>
          <a:blip r:embed="rId15"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0C4FBB51-0A7B-47C6-85FF-70EA8F3FDB4B}" type="slidenum">
              <a:rPr lang="en-US" altLang="en-US" b="1">
                <a:solidFill>
                  <a:srgbClr val="CC3300"/>
                </a:solidFill>
              </a:rPr>
              <a:pPr algn="ctr" eaLnBrk="1" hangingPunct="1"/>
              <a:t>‹#›</a:t>
            </a:fld>
            <a:endParaRPr lang="en-US" altLang="en-US"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94275" r:id="rId1"/>
    <p:sldLayoutId id="2147494276" r:id="rId2"/>
    <p:sldLayoutId id="2147494277" r:id="rId3"/>
    <p:sldLayoutId id="2147494278" r:id="rId4"/>
    <p:sldLayoutId id="2147494279" r:id="rId5"/>
    <p:sldLayoutId id="2147494280" r:id="rId6"/>
    <p:sldLayoutId id="2147494281" r:id="rId7"/>
    <p:sldLayoutId id="2147494282" r:id="rId8"/>
    <p:sldLayoutId id="2147494283" r:id="rId9"/>
    <p:sldLayoutId id="2147494284" r:id="rId10"/>
    <p:sldLayoutId id="2147494285" r:id="rId11"/>
    <p:sldLayoutId id="2147494286" r:id="rId12"/>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2717C37-ADF4-4C42-8440-A129650A8F51}"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659E1AFD-9241-43E2-AA63-99D9C7A2AA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94288" r:id="rId1"/>
    <p:sldLayoutId id="2147494289" r:id="rId2"/>
    <p:sldLayoutId id="2147494290" r:id="rId3"/>
    <p:sldLayoutId id="2147494291" r:id="rId4"/>
    <p:sldLayoutId id="2147494292" r:id="rId5"/>
    <p:sldLayoutId id="2147494293" r:id="rId6"/>
    <p:sldLayoutId id="2147494294" r:id="rId7"/>
    <p:sldLayoutId id="2147494295" r:id="rId8"/>
    <p:sldLayoutId id="2147494296" r:id="rId9"/>
    <p:sldLayoutId id="2147494297" r:id="rId10"/>
    <p:sldLayoutId id="2147494298"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Ridge.pdf"/>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ltGray">
          <a:xfrm>
            <a:off x="0" y="0"/>
            <a:ext cx="19097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6149"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chemeClr val="tx2"/>
                </a:solidFill>
                <a:latin typeface="Arial" panose="020B0604020202020204" pitchFamily="34" charset="0"/>
                <a:cs typeface="Arial" panose="020B0604020202020204" pitchFamily="34" charset="0"/>
              </a:rPr>
              <a:t>Copyright © 2017 Tech Mahindra. All rights reserved.</a:t>
            </a:r>
          </a:p>
        </p:txBody>
      </p:sp>
    </p:spTree>
    <p:extLst>
      <p:ext uri="{BB962C8B-B14F-4D97-AF65-F5344CB8AC3E}">
        <p14:creationId xmlns:p14="http://schemas.microsoft.com/office/powerpoint/2010/main" val="1086285755"/>
      </p:ext>
    </p:extLst>
  </p:cSld>
  <p:clrMap bg1="lt1" tx1="dk1" bg2="lt2" tx2="dk2" accent1="accent1" accent2="accent2" accent3="accent3" accent4="accent4" accent5="accent5" accent6="accent6" hlink="hlink" folHlink="folHlink"/>
  <p:sldLayoutIdLst>
    <p:sldLayoutId id="2147494300" r:id="rId1"/>
    <p:sldLayoutId id="2147494301" r:id="rId2"/>
    <p:sldLayoutId id="2147494302" r:id="rId3"/>
    <p:sldLayoutId id="2147494303" r:id="rId4"/>
    <p:sldLayoutId id="2147494304" r:id="rId5"/>
    <p:sldLayoutId id="2147494305" r:id="rId6"/>
    <p:sldLayoutId id="2147494306" r:id="rId7"/>
    <p:sldLayoutId id="2147494307" r:id="rId8"/>
    <p:sldLayoutId id="2147494308" r:id="rId9"/>
    <p:sldLayoutId id="2147494309" r:id="rId10"/>
    <p:sldLayoutId id="2147494310" r:id="rId11"/>
    <p:sldLayoutId id="2147494311" r:id="rId12"/>
    <p:sldLayoutId id="2147494312" r:id="rId13"/>
    <p:sldLayoutId id="2147494313" r:id="rId14"/>
    <p:sldLayoutId id="2147494314" r:id="rId15"/>
    <p:sldLayoutId id="2147494315" r:id="rId16"/>
    <p:sldLayoutId id="2147494316" r:id="rId17"/>
    <p:sldLayoutId id="2147494317" r:id="rId18"/>
    <p:sldLayoutId id="2147494318" r:id="rId19"/>
    <p:sldLayoutId id="2147494319" r:id="rId20"/>
    <p:sldLayoutId id="2147494320" r:id="rId21"/>
    <p:sldLayoutId id="2147494321" r:id="rId22"/>
    <p:sldLayoutId id="2147494322" r:id="rId23"/>
    <p:sldLayoutId id="2147494323" r:id="rId24"/>
    <p:sldLayoutId id="2147494324" r:id="rId25"/>
    <p:sldLayoutId id="2147494325" r:id="rId26"/>
    <p:sldLayoutId id="2147494326" r:id="rId27"/>
    <p:sldLayoutId id="2147494327" r:id="rId28"/>
    <p:sldLayoutId id="2147494328" r:id="rId29"/>
    <p:sldLayoutId id="2147494329" r:id="rId30"/>
    <p:sldLayoutId id="2147494330" r:id="rId31"/>
    <p:sldLayoutId id="2147494331" r:id="rId32"/>
    <p:sldLayoutId id="2147494332" r:id="rId33"/>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BF1313"/>
              </a:buClr>
              <a:buSzPct val="200000"/>
              <a:buFont typeface="Wingdings 3" panose="05040102010807070707" pitchFamily="18" charset="2"/>
              <a:buChar char="Ú"/>
            </a:pPr>
            <a:endParaRPr lang="en-US" altLang="en-US" sz="2400"/>
          </a:p>
        </p:txBody>
      </p:sp>
      <p:pic>
        <p:nvPicPr>
          <p:cNvPr id="1028"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0"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1"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a:defRPr/>
            </a:pPr>
            <a:fld id="{47645584-9EDB-4906-9A14-21A75C820F7B}" type="slidenum">
              <a:rPr lang="en-US" altLang="en-US" sz="1800" b="1" smtClean="0">
                <a:solidFill>
                  <a:srgbClr val="CC3300"/>
                </a:solidFill>
              </a:rPr>
              <a:pPr algn="ctr">
                <a:defRPr/>
              </a:pPr>
              <a:t>‹#›</a:t>
            </a:fld>
            <a:endParaRPr lang="en-US" altLang="en-US" sz="1800" b="1" smtClean="0">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08067164"/>
      </p:ext>
    </p:extLst>
  </p:cSld>
  <p:clrMap bg1="lt1" tx1="dk1" bg2="lt2" tx2="dk2" accent1="accent1" accent2="accent2" accent3="accent3" accent4="accent4" accent5="accent5" accent6="accent6" hlink="hlink" folHlink="folHlink"/>
  <p:sldLayoutIdLst>
    <p:sldLayoutId id="2147494334" r:id="rId1"/>
    <p:sldLayoutId id="2147494335" r:id="rId2"/>
    <p:sldLayoutId id="2147494336" r:id="rId3"/>
    <p:sldLayoutId id="2147494337" r:id="rId4"/>
    <p:sldLayoutId id="2147494338" r:id="rId5"/>
    <p:sldLayoutId id="2147494339" r:id="rId6"/>
    <p:sldLayoutId id="2147494340" r:id="rId7"/>
    <p:sldLayoutId id="2147494341" r:id="rId8"/>
    <p:sldLayoutId id="2147494342" r:id="rId9"/>
    <p:sldLayoutId id="2147494343" r:id="rId10"/>
    <p:sldLayoutId id="2147494344" r:id="rId11"/>
    <p:sldLayoutId id="2147494345" r:id="rId12"/>
    <p:sldLayoutId id="2147494346" r:id="rId13"/>
    <p:sldLayoutId id="2147494347" r:id="rId14"/>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sp>
        <p:nvSpPr>
          <p:cNvPr id="2051"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pic>
        <p:nvPicPr>
          <p:cNvPr id="2052"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2055"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eaLnBrk="1" hangingPunct="1">
              <a:defRPr/>
            </a:pPr>
            <a:fld id="{EA02972E-4D04-48A3-A06F-066450148FF0}" type="slidenum">
              <a:rPr lang="en-US" altLang="en-US" sz="1800" b="1" smtClean="0">
                <a:solidFill>
                  <a:srgbClr val="CC3300"/>
                </a:solidFill>
                <a:latin typeface="Arial" panose="020B0604020202020204" pitchFamily="34" charset="0"/>
                <a:cs typeface="Arial" panose="020B0604020202020204" pitchFamily="34" charset="0"/>
              </a:rPr>
              <a:pPr algn="ctr" eaLnBrk="1" hangingPunct="1">
                <a:defRPr/>
              </a:pPr>
              <a:t>‹#›</a:t>
            </a:fld>
            <a:endParaRPr lang="en-US" altLang="en-US" sz="1800" b="1" smtClean="0">
              <a:solidFill>
                <a:srgbClr val="CC3300"/>
              </a:solidFill>
              <a:latin typeface="Arial" panose="020B0604020202020204" pitchFamily="34" charset="0"/>
              <a:cs typeface="Arial" panose="020B0604020202020204" pitchFamily="34" charset="0"/>
            </a:endParaRPr>
          </a:p>
        </p:txBody>
      </p:sp>
      <p:sp>
        <p:nvSpPr>
          <p:cNvPr id="2057"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05565441"/>
      </p:ext>
    </p:extLst>
  </p:cSld>
  <p:clrMap bg1="lt1" tx1="dk1" bg2="lt2" tx2="dk2" accent1="accent1" accent2="accent2" accent3="accent3" accent4="accent4" accent5="accent5" accent6="accent6" hlink="hlink" folHlink="folHlink"/>
  <p:sldLayoutIdLst>
    <p:sldLayoutId id="2147494349" r:id="rId1"/>
    <p:sldLayoutId id="2147494350" r:id="rId2"/>
    <p:sldLayoutId id="2147494351" r:id="rId3"/>
    <p:sldLayoutId id="2147494352" r:id="rId4"/>
    <p:sldLayoutId id="2147494353" r:id="rId5"/>
    <p:sldLayoutId id="2147494354" r:id="rId6"/>
    <p:sldLayoutId id="2147494355" r:id="rId7"/>
    <p:sldLayoutId id="2147494356" r:id="rId8"/>
    <p:sldLayoutId id="2147494357" r:id="rId9"/>
    <p:sldLayoutId id="2147494358" r:id="rId10"/>
    <p:sldLayoutId id="2147494359" r:id="rId11"/>
    <p:sldLayoutId id="2147494360" r:id="rId12"/>
    <p:sldLayoutId id="2147494361" r:id="rId13"/>
    <p:sldLayoutId id="2147494362" r:id="rId14"/>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Ridge.pdf"/>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ltGray">
          <a:xfrm>
            <a:off x="0" y="0"/>
            <a:ext cx="19097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3077"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chemeClr val="tx2"/>
                </a:solidFill>
                <a:latin typeface="Arial" panose="020B0604020202020204" pitchFamily="34" charset="0"/>
                <a:cs typeface="Arial" panose="020B0604020202020204" pitchFamily="34" charset="0"/>
              </a:rPr>
              <a:t>Copyright © 2017 Tech Mahindra. All rights reserved.</a:t>
            </a:r>
          </a:p>
        </p:txBody>
      </p:sp>
    </p:spTree>
    <p:extLst>
      <p:ext uri="{BB962C8B-B14F-4D97-AF65-F5344CB8AC3E}">
        <p14:creationId xmlns:p14="http://schemas.microsoft.com/office/powerpoint/2010/main" val="2831062741"/>
      </p:ext>
    </p:extLst>
  </p:cSld>
  <p:clrMap bg1="lt1" tx1="dk1" bg2="lt2" tx2="dk2" accent1="accent1" accent2="accent2" accent3="accent3" accent4="accent4" accent5="accent5" accent6="accent6" hlink="hlink" folHlink="folHlink"/>
  <p:sldLayoutIdLst>
    <p:sldLayoutId id="2147494364" r:id="rId1"/>
    <p:sldLayoutId id="2147494365" r:id="rId2"/>
    <p:sldLayoutId id="2147494366" r:id="rId3"/>
    <p:sldLayoutId id="2147494367" r:id="rId4"/>
    <p:sldLayoutId id="2147494368" r:id="rId5"/>
    <p:sldLayoutId id="2147494369" r:id="rId6"/>
    <p:sldLayoutId id="2147494370" r:id="rId7"/>
    <p:sldLayoutId id="2147494371" r:id="rId8"/>
    <p:sldLayoutId id="2147494372" r:id="rId9"/>
    <p:sldLayoutId id="2147494373" r:id="rId10"/>
    <p:sldLayoutId id="2147494374" r:id="rId11"/>
    <p:sldLayoutId id="2147494375" r:id="rId12"/>
    <p:sldLayoutId id="2147494376" r:id="rId13"/>
    <p:sldLayoutId id="2147494377" r:id="rId14"/>
    <p:sldLayoutId id="2147494378" r:id="rId15"/>
    <p:sldLayoutId id="2147494379" r:id="rId16"/>
    <p:sldLayoutId id="2147494380" r:id="rId17"/>
    <p:sldLayoutId id="2147494381" r:id="rId18"/>
    <p:sldLayoutId id="2147494382" r:id="rId19"/>
    <p:sldLayoutId id="2147494383" r:id="rId20"/>
    <p:sldLayoutId id="2147494384" r:id="rId21"/>
    <p:sldLayoutId id="2147494385" r:id="rId22"/>
    <p:sldLayoutId id="2147494386" r:id="rId23"/>
    <p:sldLayoutId id="2147494387" r:id="rId24"/>
    <p:sldLayoutId id="2147494388" r:id="rId25"/>
    <p:sldLayoutId id="2147494389" r:id="rId26"/>
    <p:sldLayoutId id="2147494390" r:id="rId27"/>
    <p:sldLayoutId id="2147494391" r:id="rId28"/>
    <p:sldLayoutId id="2147494392" r:id="rId29"/>
    <p:sldLayoutId id="2147494393" r:id="rId30"/>
    <p:sldLayoutId id="2147494394" r:id="rId31"/>
    <p:sldLayoutId id="2147494395" r:id="rId32"/>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pic>
        <p:nvPicPr>
          <p:cNvPr id="4100" name="Picture 7" descr="curve"/>
          <p:cNvPicPr>
            <a:picLocks noChangeAspect="1" noChangeArrowheads="1"/>
          </p:cNvPicPr>
          <p:nvPr/>
        </p:nvPicPr>
        <p:blipFill>
          <a:blip r:embed="rId17"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102"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4103" name="Picture 14" descr="tm_logo"/>
          <p:cNvPicPr>
            <a:picLocks noChangeAspect="1" noChangeArrowheads="1"/>
          </p:cNvPicPr>
          <p:nvPr/>
        </p:nvPicPr>
        <p:blipFill>
          <a:blip r:embed="rId18"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E21D8B4C-41B8-49AF-828A-45226AFCF09E}"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4192497986"/>
      </p:ext>
    </p:extLst>
  </p:cSld>
  <p:clrMap bg1="lt1" tx1="dk1" bg2="lt2" tx2="dk2" accent1="accent1" accent2="accent2" accent3="accent3" accent4="accent4" accent5="accent5" accent6="accent6" hlink="hlink" folHlink="folHlink"/>
  <p:sldLayoutIdLst>
    <p:sldLayoutId id="2147494397" r:id="rId1"/>
    <p:sldLayoutId id="2147494398" r:id="rId2"/>
    <p:sldLayoutId id="2147494399" r:id="rId3"/>
    <p:sldLayoutId id="2147494400" r:id="rId4"/>
    <p:sldLayoutId id="2147494401" r:id="rId5"/>
    <p:sldLayoutId id="2147494402" r:id="rId6"/>
    <p:sldLayoutId id="2147494403" r:id="rId7"/>
    <p:sldLayoutId id="2147494404" r:id="rId8"/>
    <p:sldLayoutId id="2147494405" r:id="rId9"/>
    <p:sldLayoutId id="2147494406" r:id="rId10"/>
    <p:sldLayoutId id="2147494407" r:id="rId11"/>
    <p:sldLayoutId id="2147494408" r:id="rId12"/>
    <p:sldLayoutId id="2147494409" r:id="rId13"/>
    <p:sldLayoutId id="2147494410" r:id="rId14"/>
    <p:sldLayoutId id="2147494411"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8A4D8616-9E1D-4ECE-B3FC-49F24BF333E9}"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0497D0E8-D38F-4A7C-8140-9776F4D22A07}" type="slidenum">
              <a:rPr lang="en-US" altLang="en-US"/>
              <a:pPr>
                <a:defRPr/>
              </a:pPr>
              <a:t>‹#›</a:t>
            </a:fld>
            <a:endParaRPr lang="en-US" altLang="en-US"/>
          </a:p>
        </p:txBody>
      </p:sp>
    </p:spTree>
    <p:extLst>
      <p:ext uri="{BB962C8B-B14F-4D97-AF65-F5344CB8AC3E}">
        <p14:creationId xmlns:p14="http://schemas.microsoft.com/office/powerpoint/2010/main" val="232442521"/>
      </p:ext>
    </p:extLst>
  </p:cSld>
  <p:clrMap bg1="lt1" tx1="dk1" bg2="lt2" tx2="dk2" accent1="accent1" accent2="accent2" accent3="accent3" accent4="accent4" accent5="accent5" accent6="accent6" hlink="hlink" folHlink="folHlink"/>
  <p:sldLayoutIdLst>
    <p:sldLayoutId id="2147494413" r:id="rId1"/>
    <p:sldLayoutId id="2147494414" r:id="rId2"/>
    <p:sldLayoutId id="2147494415" r:id="rId3"/>
    <p:sldLayoutId id="2147494416" r:id="rId4"/>
    <p:sldLayoutId id="2147494417" r:id="rId5"/>
    <p:sldLayoutId id="2147494418" r:id="rId6"/>
    <p:sldLayoutId id="2147494419" r:id="rId7"/>
    <p:sldLayoutId id="2147494420" r:id="rId8"/>
    <p:sldLayoutId id="2147494421" r:id="rId9"/>
    <p:sldLayoutId id="2147494422" r:id="rId10"/>
    <p:sldLayoutId id="2147494423"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pic>
        <p:nvPicPr>
          <p:cNvPr id="7172" name="Picture 7" descr="curve"/>
          <p:cNvPicPr>
            <a:picLocks noChangeAspect="1" noChangeArrowheads="1"/>
          </p:cNvPicPr>
          <p:nvPr/>
        </p:nvPicPr>
        <p:blipFill>
          <a:blip r:embed="rId17"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7175" name="Picture 14" descr="tm_logo"/>
          <p:cNvPicPr>
            <a:picLocks noChangeAspect="1" noChangeArrowheads="1"/>
          </p:cNvPicPr>
          <p:nvPr/>
        </p:nvPicPr>
        <p:blipFill>
          <a:blip r:embed="rId18"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0A814A3D-C95E-41E7-919D-3F4CA0EB1E23}"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3950687250"/>
      </p:ext>
    </p:extLst>
  </p:cSld>
  <p:clrMap bg1="lt1" tx1="dk1" bg2="lt2" tx2="dk2" accent1="accent1" accent2="accent2" accent3="accent3" accent4="accent4" accent5="accent5" accent6="accent6" hlink="hlink" folHlink="folHlink"/>
  <p:sldLayoutIdLst>
    <p:sldLayoutId id="2147494425" r:id="rId1"/>
    <p:sldLayoutId id="2147494426" r:id="rId2"/>
    <p:sldLayoutId id="2147494427" r:id="rId3"/>
    <p:sldLayoutId id="2147494428" r:id="rId4"/>
    <p:sldLayoutId id="2147494429" r:id="rId5"/>
    <p:sldLayoutId id="2147494430" r:id="rId6"/>
    <p:sldLayoutId id="2147494431" r:id="rId7"/>
    <p:sldLayoutId id="2147494432" r:id="rId8"/>
    <p:sldLayoutId id="2147494433" r:id="rId9"/>
    <p:sldLayoutId id="2147494434" r:id="rId10"/>
    <p:sldLayoutId id="2147494435" r:id="rId11"/>
    <p:sldLayoutId id="2147494436" r:id="rId12"/>
    <p:sldLayoutId id="2147494437" r:id="rId13"/>
    <p:sldLayoutId id="2147494438" r:id="rId14"/>
    <p:sldLayoutId id="2147494439"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81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26079B7D-B4B9-48F9-9E34-5F3A1C013B47}"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DA4FFFD1-7E05-4DA2-B01C-E049FC99BACD}" type="slidenum">
              <a:rPr lang="en-US" altLang="en-US"/>
              <a:pPr>
                <a:defRPr/>
              </a:pPr>
              <a:t>‹#›</a:t>
            </a:fld>
            <a:endParaRPr lang="en-US" altLang="en-US"/>
          </a:p>
        </p:txBody>
      </p:sp>
    </p:spTree>
    <p:extLst>
      <p:ext uri="{BB962C8B-B14F-4D97-AF65-F5344CB8AC3E}">
        <p14:creationId xmlns:p14="http://schemas.microsoft.com/office/powerpoint/2010/main" val="1876622400"/>
      </p:ext>
    </p:extLst>
  </p:cSld>
  <p:clrMap bg1="lt1" tx1="dk1" bg2="lt2" tx2="dk2" accent1="accent1" accent2="accent2" accent3="accent3" accent4="accent4" accent5="accent5" accent6="accent6" hlink="hlink" folHlink="folHlink"/>
  <p:sldLayoutIdLst>
    <p:sldLayoutId id="2147494441" r:id="rId1"/>
    <p:sldLayoutId id="2147494442" r:id="rId2"/>
    <p:sldLayoutId id="2147494443" r:id="rId3"/>
    <p:sldLayoutId id="2147494444" r:id="rId4"/>
    <p:sldLayoutId id="2147494445" r:id="rId5"/>
    <p:sldLayoutId id="2147494446" r:id="rId6"/>
    <p:sldLayoutId id="2147494447" r:id="rId7"/>
    <p:sldLayoutId id="2147494448" r:id="rId8"/>
    <p:sldLayoutId id="2147494449" r:id="rId9"/>
    <p:sldLayoutId id="2147494450" r:id="rId10"/>
    <p:sldLayoutId id="2147494451"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sp>
        <p:nvSpPr>
          <p:cNvPr id="2051"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l" eaLnBrk="1" hangingPunct="1">
              <a:spcBef>
                <a:spcPct val="20000"/>
              </a:spcBef>
              <a:buClr>
                <a:srgbClr val="BF1313"/>
              </a:buClr>
              <a:buSzPct val="200000"/>
              <a:buFont typeface="Wingdings 3" panose="05040102010807070707" pitchFamily="18" charset="2"/>
              <a:buChar char="Ú"/>
            </a:pPr>
            <a:endParaRPr lang="en-US" altLang="en-US" sz="2400">
              <a:solidFill>
                <a:srgbClr val="000000"/>
              </a:solidFill>
              <a:latin typeface="Arial" panose="020B0604020202020204" pitchFamily="34" charset="0"/>
              <a:cs typeface="Arial" panose="020B0604020202020204" pitchFamily="34" charset="0"/>
            </a:endParaRPr>
          </a:p>
        </p:txBody>
      </p:sp>
      <p:pic>
        <p:nvPicPr>
          <p:cNvPr id="2052" name="Picture 7" descr="curve"/>
          <p:cNvPicPr>
            <a:picLocks noChangeAspect="1" noChangeArrowheads="1"/>
          </p:cNvPicPr>
          <p:nvPr/>
        </p:nvPicPr>
        <p:blipFill>
          <a:blip r:embed="rId16"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2055" name="Picture 14" descr="tm_logo"/>
          <p:cNvPicPr>
            <a:picLocks noChangeAspect="1" noChangeArrowheads="1"/>
          </p:cNvPicPr>
          <p:nvPr/>
        </p:nvPicPr>
        <p:blipFill>
          <a:blip r:embed="rId17"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w="9525">
            <a:no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algn="ctr" eaLnBrk="1" hangingPunct="1">
              <a:defRPr/>
            </a:pPr>
            <a:fld id="{3E30A496-4ABB-4E0F-9741-330DEB01A7BB}" type="slidenum">
              <a:rPr lang="en-US" altLang="en-US" sz="1800" b="1" smtClean="0">
                <a:solidFill>
                  <a:srgbClr val="CC3300"/>
                </a:solidFill>
                <a:latin typeface="Arial" panose="020B0604020202020204" pitchFamily="34" charset="0"/>
                <a:cs typeface="Arial" panose="020B0604020202020204" pitchFamily="34" charset="0"/>
              </a:rPr>
              <a:pPr algn="ctr" eaLnBrk="1" hangingPunct="1">
                <a:defRPr/>
              </a:pPr>
              <a:t>‹#›</a:t>
            </a:fld>
            <a:endParaRPr lang="en-US" altLang="en-US" sz="1800" b="1" smtClean="0">
              <a:solidFill>
                <a:srgbClr val="CC3300"/>
              </a:solidFill>
              <a:latin typeface="Arial" panose="020B0604020202020204" pitchFamily="34" charset="0"/>
              <a:cs typeface="Arial" panose="020B0604020202020204" pitchFamily="34" charset="0"/>
            </a:endParaRPr>
          </a:p>
        </p:txBody>
      </p:sp>
      <p:sp>
        <p:nvSpPr>
          <p:cNvPr id="2057"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196795718"/>
      </p:ext>
    </p:extLst>
  </p:cSld>
  <p:clrMap bg1="lt1" tx1="dk1" bg2="lt2" tx2="dk2" accent1="accent1" accent2="accent2" accent3="accent3" accent4="accent4" accent5="accent5" accent6="accent6" hlink="hlink" folHlink="folHlink"/>
  <p:sldLayoutIdLst>
    <p:sldLayoutId id="2147493812" r:id="rId1"/>
    <p:sldLayoutId id="2147493813" r:id="rId2"/>
    <p:sldLayoutId id="2147493814" r:id="rId3"/>
    <p:sldLayoutId id="2147493815" r:id="rId4"/>
    <p:sldLayoutId id="2147493816" r:id="rId5"/>
    <p:sldLayoutId id="2147493817" r:id="rId6"/>
    <p:sldLayoutId id="2147493818" r:id="rId7"/>
    <p:sldLayoutId id="2147493819" r:id="rId8"/>
    <p:sldLayoutId id="2147493820" r:id="rId9"/>
    <p:sldLayoutId id="2147493821" r:id="rId10"/>
    <p:sldLayoutId id="2147493822" r:id="rId11"/>
    <p:sldLayoutId id="2147493823" r:id="rId12"/>
    <p:sldLayoutId id="2147493824" r:id="rId13"/>
    <p:sldLayoutId id="2147493825" r:id="rId14"/>
  </p:sldLayoutIdLst>
  <p:transition>
    <p:fade thruBlk="1"/>
  </p:transition>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Narrow" pitchFamily="34" charset="0"/>
        </a:defRPr>
      </a:lvl2pPr>
      <a:lvl3pPr algn="l" rtl="0" eaLnBrk="1" fontAlgn="base" hangingPunct="1">
        <a:spcBef>
          <a:spcPct val="0"/>
        </a:spcBef>
        <a:spcAft>
          <a:spcPct val="0"/>
        </a:spcAft>
        <a:defRPr sz="2400" b="1">
          <a:solidFill>
            <a:schemeClr val="bg1"/>
          </a:solidFill>
          <a:latin typeface="Arial Narrow" pitchFamily="34" charset="0"/>
        </a:defRPr>
      </a:lvl3pPr>
      <a:lvl4pPr algn="l" rtl="0" eaLnBrk="1" fontAlgn="base" hangingPunct="1">
        <a:spcBef>
          <a:spcPct val="0"/>
        </a:spcBef>
        <a:spcAft>
          <a:spcPct val="0"/>
        </a:spcAft>
        <a:defRPr sz="2400" b="1">
          <a:solidFill>
            <a:schemeClr val="bg1"/>
          </a:solidFill>
          <a:latin typeface="Arial Narrow" pitchFamily="34" charset="0"/>
        </a:defRPr>
      </a:lvl4pPr>
      <a:lvl5pPr algn="l" rtl="0" eaLnBrk="1" fontAlgn="base" hangingPunct="1">
        <a:spcBef>
          <a:spcPct val="0"/>
        </a:spcBef>
        <a:spcAft>
          <a:spcPct val="0"/>
        </a:spcAft>
        <a:defRPr sz="2400" b="1">
          <a:solidFill>
            <a:schemeClr val="bg1"/>
          </a:solidFill>
          <a:latin typeface="Arial Narrow" pitchFamily="34"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3" panose="05040102010807070707" pitchFamily="18" charset="2"/>
        <a:buChar char="Ì"/>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anose="05000000000000000000"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Char char="•"/>
        <a:defRPr sz="2400">
          <a:solidFill>
            <a:schemeClr val="tx1"/>
          </a:solidFill>
          <a:latin typeface="+mn-lt"/>
        </a:defRPr>
      </a:lvl3pPr>
      <a:lvl4pPr marL="16002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Arial" panose="020B0604020202020204"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94453" r:id="rId1"/>
    <p:sldLayoutId id="2147494454" r:id="rId2"/>
    <p:sldLayoutId id="2147494455" r:id="rId3"/>
    <p:sldLayoutId id="2147494456" r:id="rId4"/>
    <p:sldLayoutId id="2147494457" r:id="rId5"/>
    <p:sldLayoutId id="2147494458" r:id="rId6"/>
    <p:sldLayoutId id="2147494459" r:id="rId7"/>
    <p:sldLayoutId id="2147494460" r:id="rId8"/>
    <p:sldLayoutId id="2147494461" r:id="rId9"/>
    <p:sldLayoutId id="2147494462" r:id="rId10"/>
    <p:sldLayoutId id="2147494463" r:id="rId11"/>
    <p:sldLayoutId id="2147494464" r:id="rId12"/>
    <p:sldLayoutId id="2147494465" r:id="rId13"/>
    <p:sldLayoutId id="2147494466" r:id="rId14"/>
    <p:sldLayoutId id="2147494467" r:id="rId15"/>
    <p:sldLayoutId id="2147494468" r:id="rId16"/>
    <p:sldLayoutId id="2147494469" r:id="rId17"/>
    <p:sldLayoutId id="2147494470" r:id="rId18"/>
    <p:sldLayoutId id="2147494471" r:id="rId19"/>
    <p:sldLayoutId id="2147494472" r:id="rId20"/>
    <p:sldLayoutId id="2147494473" r:id="rId21"/>
    <p:sldLayoutId id="2147494474" r:id="rId22"/>
    <p:sldLayoutId id="2147494475" r:id="rId23"/>
    <p:sldLayoutId id="2147494476" r:id="rId24"/>
    <p:sldLayoutId id="2147494477" r:id="rId25"/>
    <p:sldLayoutId id="2147494478" r:id="rId26"/>
    <p:sldLayoutId id="2147494479" r:id="rId27"/>
    <p:sldLayoutId id="2147494480" r:id="rId28"/>
    <p:sldLayoutId id="2147494481" r:id="rId29"/>
    <p:sldLayoutId id="2147494482" r:id="rId30"/>
    <p:sldLayoutId id="2147494483" r:id="rId31"/>
    <p:sldLayoutId id="2147494484" r:id="rId32"/>
    <p:sldLayoutId id="2147494485" r:id="rId33"/>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US" sz="1350"/>
          </a:p>
        </p:txBody>
      </p:sp>
    </p:spTree>
  </p:cSld>
  <p:clrMap bg1="lt1" tx1="dk1" bg2="lt2" tx2="dk2" accent1="accent1" accent2="accent2" accent3="accent3" accent4="accent4" accent5="accent5" accent6="accent6" hlink="hlink" folHlink="folHlink"/>
  <p:sldLayoutIdLst>
    <p:sldLayoutId id="2147494487" r:id="rId1"/>
    <p:sldLayoutId id="2147494488" r:id="rId2"/>
    <p:sldLayoutId id="2147494489" r:id="rId3"/>
    <p:sldLayoutId id="2147494490" r:id="rId4"/>
    <p:sldLayoutId id="2147494491" r:id="rId5"/>
    <p:sldLayoutId id="2147494492" r:id="rId6"/>
    <p:sldLayoutId id="2147494493" r:id="rId7"/>
    <p:sldLayoutId id="2147494494" r:id="rId8"/>
    <p:sldLayoutId id="2147494495" r:id="rId9"/>
    <p:sldLayoutId id="2147494496" r:id="rId10"/>
    <p:sldLayoutId id="2147494497" r:id="rId11"/>
    <p:sldLayoutId id="2147494498" r:id="rId12"/>
    <p:sldLayoutId id="2147494499" r:id="rId13"/>
    <p:sldLayoutId id="2147494500" r:id="rId14"/>
    <p:sldLayoutId id="2147494501"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charset="0"/>
                <a:cs typeface="Arial" charset="0"/>
              </a:defRPr>
            </a:lvl1pPr>
          </a:lstStyle>
          <a:p>
            <a:pPr>
              <a:defRPr/>
            </a:pPr>
            <a:fld id="{75867B4C-4A50-432F-8E48-B0770995AB08}"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BA40D5D9-312F-42E9-B511-ECB50FD2FC7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94503" r:id="rId1"/>
    <p:sldLayoutId id="2147494504" r:id="rId2"/>
    <p:sldLayoutId id="2147494505" r:id="rId3"/>
    <p:sldLayoutId id="2147494506" r:id="rId4"/>
    <p:sldLayoutId id="2147494507" r:id="rId5"/>
    <p:sldLayoutId id="2147494508" r:id="rId6"/>
    <p:sldLayoutId id="2147494509" r:id="rId7"/>
    <p:sldLayoutId id="2147494510" r:id="rId8"/>
    <p:sldLayoutId id="2147494511" r:id="rId9"/>
    <p:sldLayoutId id="2147494512" r:id="rId10"/>
    <p:sldLayoutId id="2147494513"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Ridge.pdf"/>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ltGray">
          <a:xfrm>
            <a:off x="0" y="0"/>
            <a:ext cx="1909763"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468313" y="711200"/>
            <a:ext cx="821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3" y="1971675"/>
            <a:ext cx="8212137" cy="138430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3077" name="TextBox 20"/>
          <p:cNvSpPr txBox="1">
            <a:spLocks noChangeArrowheads="1"/>
          </p:cNvSpPr>
          <p:nvPr/>
        </p:nvSpPr>
        <p:spPr bwMode="gray">
          <a:xfrm>
            <a:off x="482600" y="6629400"/>
            <a:ext cx="1820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defRPr sz="1600">
                <a:solidFill>
                  <a:schemeClr val="tx1"/>
                </a:solidFill>
                <a:latin typeface="Times New Roman" panose="02020603050405020304" pitchFamily="18" charset="0"/>
              </a:defRPr>
            </a:lvl1pPr>
            <a:lvl2pPr marL="742950" indent="-285750" algn="ctr">
              <a:defRPr sz="1600">
                <a:solidFill>
                  <a:schemeClr val="tx1"/>
                </a:solidFill>
                <a:latin typeface="Times New Roman" panose="02020603050405020304" pitchFamily="18" charset="0"/>
              </a:defRPr>
            </a:lvl2pPr>
            <a:lvl3pPr marL="1143000" indent="-228600" algn="ctr">
              <a:defRPr sz="1600">
                <a:solidFill>
                  <a:schemeClr val="tx1"/>
                </a:solidFill>
                <a:latin typeface="Times New Roman" panose="02020603050405020304" pitchFamily="18" charset="0"/>
              </a:defRPr>
            </a:lvl3pPr>
            <a:lvl4pPr marL="1600200" indent="-228600" algn="ctr">
              <a:defRPr sz="1600">
                <a:solidFill>
                  <a:schemeClr val="tx1"/>
                </a:solidFill>
                <a:latin typeface="Times New Roman" panose="02020603050405020304" pitchFamily="18" charset="0"/>
              </a:defRPr>
            </a:lvl4pPr>
            <a:lvl5pPr marL="2057400" indent="-228600" algn="ctr">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en-US" sz="600">
                <a:solidFill>
                  <a:schemeClr val="tx2"/>
                </a:solidFill>
                <a:latin typeface="Arial" panose="020B0604020202020204" pitchFamily="34" charset="0"/>
                <a:cs typeface="Arial" panose="020B0604020202020204" pitchFamily="34" charset="0"/>
              </a:rPr>
              <a:t>Copyright © 2017 Tech Mahindra. All rights reserved.</a:t>
            </a:r>
          </a:p>
        </p:txBody>
      </p:sp>
    </p:spTree>
    <p:extLst>
      <p:ext uri="{BB962C8B-B14F-4D97-AF65-F5344CB8AC3E}">
        <p14:creationId xmlns:p14="http://schemas.microsoft.com/office/powerpoint/2010/main" val="1165153521"/>
      </p:ext>
    </p:extLst>
  </p:cSld>
  <p:clrMap bg1="lt1" tx1="dk1" bg2="lt2" tx2="dk2" accent1="accent1" accent2="accent2" accent3="accent3" accent4="accent4" accent5="accent5" accent6="accent6" hlink="hlink" folHlink="folHlink"/>
  <p:sldLayoutIdLst>
    <p:sldLayoutId id="2147493827" r:id="rId1"/>
    <p:sldLayoutId id="2147493828" r:id="rId2"/>
    <p:sldLayoutId id="2147493829" r:id="rId3"/>
    <p:sldLayoutId id="2147493830" r:id="rId4"/>
    <p:sldLayoutId id="2147493831" r:id="rId5"/>
    <p:sldLayoutId id="2147493832" r:id="rId6"/>
    <p:sldLayoutId id="2147493833" r:id="rId7"/>
    <p:sldLayoutId id="2147493834" r:id="rId8"/>
    <p:sldLayoutId id="2147493835" r:id="rId9"/>
    <p:sldLayoutId id="2147493836" r:id="rId10"/>
    <p:sldLayoutId id="2147493837" r:id="rId11"/>
    <p:sldLayoutId id="2147493838" r:id="rId12"/>
    <p:sldLayoutId id="2147493839" r:id="rId13"/>
    <p:sldLayoutId id="2147493840" r:id="rId14"/>
    <p:sldLayoutId id="2147493841" r:id="rId15"/>
    <p:sldLayoutId id="2147493842" r:id="rId16"/>
    <p:sldLayoutId id="2147493843" r:id="rId17"/>
    <p:sldLayoutId id="2147493844" r:id="rId18"/>
    <p:sldLayoutId id="2147493845" r:id="rId19"/>
    <p:sldLayoutId id="2147493846" r:id="rId20"/>
    <p:sldLayoutId id="2147493847" r:id="rId21"/>
    <p:sldLayoutId id="2147493848" r:id="rId22"/>
    <p:sldLayoutId id="2147493849" r:id="rId23"/>
    <p:sldLayoutId id="2147493850" r:id="rId24"/>
    <p:sldLayoutId id="2147493851" r:id="rId25"/>
    <p:sldLayoutId id="2147493852" r:id="rId26"/>
    <p:sldLayoutId id="2147493853" r:id="rId27"/>
    <p:sldLayoutId id="2147493854" r:id="rId28"/>
    <p:sldLayoutId id="2147493855" r:id="rId29"/>
    <p:sldLayoutId id="2147493856" r:id="rId30"/>
    <p:sldLayoutId id="2147493857" r:id="rId31"/>
    <p:sldLayoutId id="2147493858" r:id="rId32"/>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lang="en-US" sz="24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7488" indent="-217488" algn="l" rtl="0" eaLnBrk="1" fontAlgn="base" hangingPunct="1">
        <a:spcBef>
          <a:spcPct val="0"/>
        </a:spcBef>
        <a:spcAft>
          <a:spcPct val="0"/>
        </a:spcAft>
        <a:buClr>
          <a:schemeClr val="bg2"/>
        </a:buClr>
        <a:buSzPct val="120000"/>
        <a:buFont typeface="Wingdings" panose="05000000000000000000" pitchFamily="2" charset="2"/>
        <a:buChar char="§"/>
        <a:defRPr lang="en-US" kern="1200" dirty="0">
          <a:solidFill>
            <a:schemeClr val="tx1"/>
          </a:solidFill>
          <a:latin typeface="Arial" pitchFamily="34" charset="0"/>
          <a:ea typeface="+mn-ea"/>
          <a:cs typeface="Arial" pitchFamily="34" charset="0"/>
        </a:defRPr>
      </a:lvl1pPr>
      <a:lvl2pPr marL="214313" indent="-214313" algn="l" rtl="0" eaLnBrk="1" fontAlgn="base" hangingPunct="1">
        <a:spcBef>
          <a:spcPct val="0"/>
        </a:spcBef>
        <a:spcAft>
          <a:spcPct val="0"/>
        </a:spcAft>
        <a:buClr>
          <a:schemeClr val="bg2"/>
        </a:buClr>
        <a:buSzPct val="100000"/>
        <a:buFont typeface="Wingdings" panose="05000000000000000000" pitchFamily="2" charset="2"/>
        <a:buChar char="§"/>
        <a:defRPr lang="en-US" kern="1200" dirty="0">
          <a:solidFill>
            <a:schemeClr val="tx1"/>
          </a:solidFill>
          <a:latin typeface="+mn-lt"/>
          <a:ea typeface="+mn-ea"/>
          <a:cs typeface="Arial" charset="0"/>
        </a:defRPr>
      </a:lvl2pPr>
      <a:lvl3pPr marL="428625" indent="-209550" algn="l" rtl="0" eaLnBrk="1" fontAlgn="base" hangingPunct="1">
        <a:spcBef>
          <a:spcPct val="0"/>
        </a:spcBef>
        <a:spcAft>
          <a:spcPct val="0"/>
        </a:spcAft>
        <a:buClr>
          <a:schemeClr val="bg2"/>
        </a:buClr>
        <a:buSzPct val="90000"/>
        <a:buFont typeface="Arial" panose="020B0604020202020204" pitchFamily="34" charset="0"/>
        <a:buChar char="–"/>
        <a:defRPr lang="en-US" kern="1200" dirty="0">
          <a:solidFill>
            <a:schemeClr val="tx1"/>
          </a:solidFill>
          <a:latin typeface="Arial" pitchFamily="34" charset="0"/>
          <a:ea typeface="+mn-ea"/>
          <a:cs typeface="Arial" pitchFamily="34" charset="0"/>
        </a:defRPr>
      </a:lvl3pPr>
      <a:lvl4pPr marL="638175" indent="-209550" algn="l" rtl="0" eaLnBrk="1" fontAlgn="base" hangingPunct="1">
        <a:spcBef>
          <a:spcPct val="0"/>
        </a:spcBef>
        <a:spcAft>
          <a:spcPct val="0"/>
        </a:spcAft>
        <a:buClr>
          <a:schemeClr val="bg2"/>
        </a:buClr>
        <a:buSzPct val="80000"/>
        <a:buFont typeface="Wingdings" panose="05000000000000000000" pitchFamily="2" charset="2"/>
        <a:buChar char="§"/>
        <a:defRPr lang="en-US" kern="1200" dirty="0">
          <a:solidFill>
            <a:schemeClr val="tx1"/>
          </a:solidFill>
          <a:latin typeface="Arial" pitchFamily="34" charset="0"/>
          <a:ea typeface="+mn-ea"/>
          <a:cs typeface="Arial" charset="0"/>
        </a:defRPr>
      </a:lvl4pPr>
      <a:lvl5pPr marL="852488" indent="-214313" algn="l" defTabSz="700088" rtl="0" eaLnBrk="1" fontAlgn="base" hangingPunct="1">
        <a:spcBef>
          <a:spcPct val="0"/>
        </a:spcBef>
        <a:spcAft>
          <a:spcPct val="0"/>
        </a:spcAft>
        <a:buClr>
          <a:schemeClr val="bg2"/>
        </a:buClr>
        <a:buSzPct val="70000"/>
        <a:buFont typeface="Arial" panose="020B0604020202020204" pitchFamily="34" charset="0"/>
        <a:buChar char="–"/>
        <a:defRPr lang="en-US" kern="1200" dirty="0">
          <a:solidFill>
            <a:schemeClr val="tx1"/>
          </a:solidFill>
          <a:latin typeface="Arial" pitchFamily="34" charset="0"/>
          <a:ea typeface="+mn-ea"/>
          <a:cs typeface="Arial" charset="0"/>
        </a:defRPr>
      </a:lvl5pPr>
      <a:lvl6pPr marL="1028700" indent="-180975" algn="l" defTabSz="685800" rtl="0" eaLnBrk="1" latinLnBrk="0" hangingPunct="1">
        <a:spcBef>
          <a:spcPct val="20000"/>
        </a:spcBef>
        <a:buClr>
          <a:schemeClr val="bg2"/>
        </a:buClr>
        <a:buSzPct val="60000"/>
        <a:buFont typeface="Wingdings" pitchFamily="2" charset="2"/>
        <a:buChar char="§"/>
        <a:defRPr sz="1500" kern="1200">
          <a:solidFill>
            <a:schemeClr val="tx1"/>
          </a:solidFill>
          <a:latin typeface="Arial" pitchFamily="34" charset="0"/>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90488" y="139700"/>
            <a:ext cx="9053512" cy="552450"/>
          </a:xfrm>
          <a:prstGeom prst="rect">
            <a:avLst/>
          </a:prstGeom>
          <a:solidFill>
            <a:srgbClr val="D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sp>
        <p:nvSpPr>
          <p:cNvPr id="1027" name="Rectangle 23"/>
          <p:cNvSpPr>
            <a:spLocks noChangeArrowheads="1"/>
          </p:cNvSpPr>
          <p:nvPr/>
        </p:nvSpPr>
        <p:spPr bwMode="auto">
          <a:xfrm>
            <a:off x="90488" y="228600"/>
            <a:ext cx="9053512" cy="238125"/>
          </a:xfrm>
          <a:prstGeom prst="rect">
            <a:avLst/>
          </a:prstGeom>
          <a:gradFill rotWithShape="1">
            <a:gsLst>
              <a:gs pos="0">
                <a:srgbClr val="D00000"/>
              </a:gs>
              <a:gs pos="100000">
                <a:srgbClr val="E22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20000"/>
              </a:spcBef>
              <a:buClr>
                <a:srgbClr val="BF1313"/>
              </a:buClr>
              <a:buSzPct val="200000"/>
              <a:buFont typeface="Wingdings 3" pitchFamily="18" charset="2"/>
              <a:buChar char="Ú"/>
              <a:defRPr/>
            </a:pPr>
            <a:endParaRPr lang="en-US" altLang="en-US" sz="1800" smtClean="0"/>
          </a:p>
        </p:txBody>
      </p:sp>
      <p:pic>
        <p:nvPicPr>
          <p:cNvPr id="4100" name="Picture 7" descr="curve"/>
          <p:cNvPicPr>
            <a:picLocks noChangeAspect="1" noChangeArrowheads="1"/>
          </p:cNvPicPr>
          <p:nvPr/>
        </p:nvPicPr>
        <p:blipFill>
          <a:blip r:embed="rId17" cstate="print">
            <a:extLst>
              <a:ext uri="{28A0092B-C50C-407E-A947-70E740481C1C}">
                <a14:useLocalDpi xmlns:a14="http://schemas.microsoft.com/office/drawing/2010/main" val="0"/>
              </a:ext>
            </a:extLst>
          </a:blip>
          <a:srcRect r="32159" b="1901"/>
          <a:stretch>
            <a:fillRect/>
          </a:stretch>
        </p:blipFill>
        <p:spPr bwMode="auto">
          <a:xfrm>
            <a:off x="-12700" y="73025"/>
            <a:ext cx="61087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102"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4103" name="Picture 14" descr="tm_logo"/>
          <p:cNvPicPr>
            <a:picLocks noChangeAspect="1" noChangeArrowheads="1"/>
          </p:cNvPicPr>
          <p:nvPr/>
        </p:nvPicPr>
        <p:blipFill>
          <a:blip r:embed="rId18" cstate="print">
            <a:extLst>
              <a:ext uri="{28A0092B-C50C-407E-A947-70E740481C1C}">
                <a14:useLocalDpi xmlns:a14="http://schemas.microsoft.com/office/drawing/2010/main" val="0"/>
              </a:ext>
            </a:extLst>
          </a:blip>
          <a:srcRect l="78902" b="89954"/>
          <a:stretch>
            <a:fillRect/>
          </a:stretch>
        </p:blipFill>
        <p:spPr bwMode="auto">
          <a:xfrm>
            <a:off x="7378700" y="6313488"/>
            <a:ext cx="14986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1050EE4B-E4CD-4C25-83C5-5698C73ECD25}"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106488885"/>
      </p:ext>
    </p:extLst>
  </p:cSld>
  <p:clrMap bg1="lt1" tx1="dk1" bg2="lt2" tx2="dk2" accent1="accent1" accent2="accent2" accent3="accent3" accent4="accent4" accent5="accent5" accent6="accent6" hlink="hlink" folHlink="folHlink"/>
  <p:sldLayoutIdLst>
    <p:sldLayoutId id="2147493860" r:id="rId1"/>
    <p:sldLayoutId id="2147493861" r:id="rId2"/>
    <p:sldLayoutId id="2147493862" r:id="rId3"/>
    <p:sldLayoutId id="2147493863" r:id="rId4"/>
    <p:sldLayoutId id="2147493864" r:id="rId5"/>
    <p:sldLayoutId id="2147493865" r:id="rId6"/>
    <p:sldLayoutId id="2147493866" r:id="rId7"/>
    <p:sldLayoutId id="2147493867" r:id="rId8"/>
    <p:sldLayoutId id="2147493868" r:id="rId9"/>
    <p:sldLayoutId id="2147493869" r:id="rId10"/>
    <p:sldLayoutId id="2147493870" r:id="rId11"/>
    <p:sldLayoutId id="2147493871" r:id="rId12"/>
    <p:sldLayoutId id="2147493872" r:id="rId13"/>
    <p:sldLayoutId id="2147493873" r:id="rId14"/>
    <p:sldLayoutId id="2147493874" r:id="rId15"/>
  </p:sldLayoutIdLst>
  <p:transition>
    <p:fade thruBlk="1"/>
  </p:transition>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452D824C-07D1-4409-84CE-7FCC8638CDE6}"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8F279757-92CD-4323-9221-236D2EDD6112}" type="slidenum">
              <a:rPr lang="en-US" altLang="en-US"/>
              <a:pPr>
                <a:defRPr/>
              </a:pPr>
              <a:t>‹#›</a:t>
            </a:fld>
            <a:endParaRPr lang="en-US" altLang="en-US"/>
          </a:p>
        </p:txBody>
      </p:sp>
    </p:spTree>
    <p:extLst>
      <p:ext uri="{BB962C8B-B14F-4D97-AF65-F5344CB8AC3E}">
        <p14:creationId xmlns:p14="http://schemas.microsoft.com/office/powerpoint/2010/main" val="3947698011"/>
      </p:ext>
    </p:extLst>
  </p:cSld>
  <p:clrMap bg1="lt1" tx1="dk1" bg2="lt2" tx2="dk2" accent1="accent1" accent2="accent2" accent3="accent3" accent4="accent4" accent5="accent5" accent6="accent6" hlink="hlink" folHlink="folHlink"/>
  <p:sldLayoutIdLst>
    <p:sldLayoutId id="2147493876" r:id="rId1"/>
    <p:sldLayoutId id="2147493877" r:id="rId2"/>
    <p:sldLayoutId id="2147493878" r:id="rId3"/>
    <p:sldLayoutId id="2147493879" r:id="rId4"/>
    <p:sldLayoutId id="2147493880" r:id="rId5"/>
    <p:sldLayoutId id="2147493881" r:id="rId6"/>
    <p:sldLayoutId id="2147493882" r:id="rId7"/>
    <p:sldLayoutId id="2147493883" r:id="rId8"/>
    <p:sldLayoutId id="2147493884" r:id="rId9"/>
    <p:sldLayoutId id="2147493885" r:id="rId10"/>
    <p:sldLayoutId id="2147493886"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bwMode="auto">
          <a:xfrm>
            <a:off x="152400" y="190500"/>
            <a:ext cx="8458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4"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2" name="Rectangle 19"/>
          <p:cNvSpPr>
            <a:spLocks noChangeArrowheads="1"/>
          </p:cNvSpPr>
          <p:nvPr/>
        </p:nvSpPr>
        <p:spPr bwMode="auto">
          <a:xfrm>
            <a:off x="6045200" y="643255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F051EACC-D04A-4393-9798-093A824A49C0}" type="slidenum">
              <a:rPr lang="en-US" altLang="en-US" sz="1350" b="1">
                <a:solidFill>
                  <a:srgbClr val="CC3300"/>
                </a:solidFill>
              </a:rPr>
              <a:pPr algn="ctr" eaLnBrk="1" hangingPunct="1">
                <a:defRPr/>
              </a:pPr>
              <a:t>‹#›</a:t>
            </a:fld>
            <a:endParaRPr lang="en-US" altLang="en-US" sz="1350" b="1">
              <a:solidFill>
                <a:srgbClr val="CC3300"/>
              </a:solidFill>
            </a:endParaRPr>
          </a:p>
        </p:txBody>
      </p:sp>
      <p:sp>
        <p:nvSpPr>
          <p:cNvPr id="1033" name="Line 21"/>
          <p:cNvSpPr>
            <a:spLocks noChangeShapeType="1"/>
          </p:cNvSpPr>
          <p:nvPr/>
        </p:nvSpPr>
        <p:spPr bwMode="auto">
          <a:xfrm>
            <a:off x="7048500" y="63246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pPr algn="ctr">
              <a:defRPr/>
            </a:pPr>
            <a:endParaRPr lang="en-US" sz="1350"/>
          </a:p>
        </p:txBody>
      </p:sp>
    </p:spTree>
    <p:extLst>
      <p:ext uri="{BB962C8B-B14F-4D97-AF65-F5344CB8AC3E}">
        <p14:creationId xmlns:p14="http://schemas.microsoft.com/office/powerpoint/2010/main" val="2591947446"/>
      </p:ext>
    </p:extLst>
  </p:cSld>
  <p:clrMap bg1="lt1" tx1="dk1" bg2="lt2" tx2="dk2" accent1="accent1" accent2="accent2" accent3="accent3" accent4="accent4" accent5="accent5" accent6="accent6" hlink="hlink" folHlink="folHlink"/>
  <p:sldLayoutIdLst>
    <p:sldLayoutId id="2147493888" r:id="rId1"/>
    <p:sldLayoutId id="2147493889" r:id="rId2"/>
    <p:sldLayoutId id="2147493890" r:id="rId3"/>
    <p:sldLayoutId id="2147493891" r:id="rId4"/>
    <p:sldLayoutId id="2147493892" r:id="rId5"/>
    <p:sldLayoutId id="2147493893" r:id="rId6"/>
    <p:sldLayoutId id="2147493894" r:id="rId7"/>
    <p:sldLayoutId id="2147493895" r:id="rId8"/>
    <p:sldLayoutId id="2147493896" r:id="rId9"/>
    <p:sldLayoutId id="2147493897" r:id="rId10"/>
    <p:sldLayoutId id="2147493898" r:id="rId11"/>
    <p:sldLayoutId id="2147493899" r:id="rId12"/>
    <p:sldLayoutId id="2147493900" r:id="rId13"/>
    <p:sldLayoutId id="2147493901" r:id="rId14"/>
    <p:sldLayoutId id="2147493902" r:id="rId15"/>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b="1">
          <a:solidFill>
            <a:schemeClr val="bg1"/>
          </a:solidFill>
          <a:latin typeface="+mj-lt"/>
          <a:ea typeface="+mj-ea"/>
          <a:cs typeface="+mj-cs"/>
        </a:defRPr>
      </a:lvl1pPr>
      <a:lvl2pPr algn="l" rtl="0" eaLnBrk="1" fontAlgn="base" hangingPunct="1">
        <a:spcBef>
          <a:spcPct val="0"/>
        </a:spcBef>
        <a:spcAft>
          <a:spcPct val="0"/>
        </a:spcAft>
        <a:defRPr b="1">
          <a:solidFill>
            <a:schemeClr val="bg1"/>
          </a:solidFill>
          <a:latin typeface="Arial Narrow" pitchFamily="34" charset="0"/>
        </a:defRPr>
      </a:lvl2pPr>
      <a:lvl3pPr algn="l" rtl="0" eaLnBrk="1" fontAlgn="base" hangingPunct="1">
        <a:spcBef>
          <a:spcPct val="0"/>
        </a:spcBef>
        <a:spcAft>
          <a:spcPct val="0"/>
        </a:spcAft>
        <a:defRPr b="1">
          <a:solidFill>
            <a:schemeClr val="bg1"/>
          </a:solidFill>
          <a:latin typeface="Arial Narrow" pitchFamily="34" charset="0"/>
        </a:defRPr>
      </a:lvl3pPr>
      <a:lvl4pPr algn="l" rtl="0" eaLnBrk="1" fontAlgn="base" hangingPunct="1">
        <a:spcBef>
          <a:spcPct val="0"/>
        </a:spcBef>
        <a:spcAft>
          <a:spcPct val="0"/>
        </a:spcAft>
        <a:defRPr b="1">
          <a:solidFill>
            <a:schemeClr val="bg1"/>
          </a:solidFill>
          <a:latin typeface="Arial Narrow" pitchFamily="34" charset="0"/>
        </a:defRPr>
      </a:lvl4pPr>
      <a:lvl5pPr algn="l" rtl="0" eaLnBrk="1" fontAlgn="base" hangingPunct="1">
        <a:spcBef>
          <a:spcPct val="0"/>
        </a:spcBef>
        <a:spcAft>
          <a:spcPct val="0"/>
        </a:spcAft>
        <a:defRPr b="1">
          <a:solidFill>
            <a:schemeClr val="bg1"/>
          </a:solidFill>
          <a:latin typeface="Arial Narrow" pitchFamily="34" charset="0"/>
        </a:defRPr>
      </a:lvl5pPr>
      <a:lvl6pPr marL="342900" algn="l" rtl="0" eaLnBrk="1" fontAlgn="base" hangingPunct="1">
        <a:spcBef>
          <a:spcPct val="0"/>
        </a:spcBef>
        <a:spcAft>
          <a:spcPct val="0"/>
        </a:spcAft>
        <a:defRPr sz="1800" b="1">
          <a:solidFill>
            <a:schemeClr val="bg1"/>
          </a:solidFill>
          <a:latin typeface="Arial Narrow" pitchFamily="34" charset="0"/>
        </a:defRPr>
      </a:lvl6pPr>
      <a:lvl7pPr marL="685800" algn="l" rtl="0" eaLnBrk="1" fontAlgn="base" hangingPunct="1">
        <a:spcBef>
          <a:spcPct val="0"/>
        </a:spcBef>
        <a:spcAft>
          <a:spcPct val="0"/>
        </a:spcAft>
        <a:defRPr sz="1800" b="1">
          <a:solidFill>
            <a:schemeClr val="bg1"/>
          </a:solidFill>
          <a:latin typeface="Arial Narrow" pitchFamily="34" charset="0"/>
        </a:defRPr>
      </a:lvl7pPr>
      <a:lvl8pPr marL="1028700" algn="l" rtl="0" eaLnBrk="1" fontAlgn="base" hangingPunct="1">
        <a:spcBef>
          <a:spcPct val="0"/>
        </a:spcBef>
        <a:spcAft>
          <a:spcPct val="0"/>
        </a:spcAft>
        <a:defRPr sz="1800" b="1">
          <a:solidFill>
            <a:schemeClr val="bg1"/>
          </a:solidFill>
          <a:latin typeface="Arial Narrow" pitchFamily="34" charset="0"/>
        </a:defRPr>
      </a:lvl8pPr>
      <a:lvl9pPr marL="1371600" algn="l" rtl="0" eaLnBrk="1" fontAlgn="base" hangingPunct="1">
        <a:spcBef>
          <a:spcPct val="0"/>
        </a:spcBef>
        <a:spcAft>
          <a:spcPct val="0"/>
        </a:spcAft>
        <a:defRPr sz="1800" b="1">
          <a:solidFill>
            <a:schemeClr val="bg1"/>
          </a:solidFill>
          <a:latin typeface="Arial Narrow" pitchFamily="34" charset="0"/>
        </a:defRPr>
      </a:lvl9pPr>
    </p:titleStyle>
    <p:bodyStyle>
      <a:lvl1pPr marL="257175" indent="-257175" algn="l" rtl="0" eaLnBrk="1" fontAlgn="base" hangingPunct="1">
        <a:spcBef>
          <a:spcPct val="20000"/>
        </a:spcBef>
        <a:spcAft>
          <a:spcPct val="0"/>
        </a:spcAft>
        <a:buClr>
          <a:srgbClr val="BF1313"/>
        </a:buClr>
        <a:buFont typeface="Wingdings 3" panose="05040102010807070707" pitchFamily="18" charset="2"/>
        <a:buChar char="Ì"/>
        <a:defRPr>
          <a:solidFill>
            <a:schemeClr val="tx1"/>
          </a:solidFill>
          <a:latin typeface="+mn-lt"/>
          <a:ea typeface="+mn-ea"/>
          <a:cs typeface="+mn-cs"/>
        </a:defRPr>
      </a:lvl1pPr>
      <a:lvl2pPr marL="557213" indent="-214313" algn="l" rtl="0" eaLnBrk="1" fontAlgn="base" hangingPunct="1">
        <a:spcBef>
          <a:spcPct val="20000"/>
        </a:spcBef>
        <a:spcAft>
          <a:spcPct val="0"/>
        </a:spcAft>
        <a:buClr>
          <a:srgbClr val="E63700"/>
        </a:buClr>
        <a:buFont typeface="Wingdings" panose="05000000000000000000" pitchFamily="2" charset="2"/>
        <a:buChar char="§"/>
        <a:defRPr sz="1500">
          <a:solidFill>
            <a:schemeClr val="tx1"/>
          </a:solidFill>
          <a:latin typeface="+mn-lt"/>
        </a:defRPr>
      </a:lvl2pPr>
      <a:lvl3pPr marL="857250" indent="-171450" algn="l" rtl="0" eaLnBrk="1" fontAlgn="base" hangingPunct="1">
        <a:spcBef>
          <a:spcPct val="20000"/>
        </a:spcBef>
        <a:spcAft>
          <a:spcPct val="0"/>
        </a:spcAft>
        <a:buClr>
          <a:schemeClr val="bg2"/>
        </a:buClr>
        <a:buChar char="•"/>
        <a:defRPr>
          <a:solidFill>
            <a:schemeClr val="tx1"/>
          </a:solidFill>
          <a:latin typeface="+mn-lt"/>
        </a:defRPr>
      </a:lvl3pPr>
      <a:lvl4pPr marL="12001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4pPr>
      <a:lvl5pPr marL="1543050" indent="-171450" algn="l" rtl="0" eaLnBrk="1" fontAlgn="base" hangingPunct="1">
        <a:spcBef>
          <a:spcPct val="20000"/>
        </a:spcBef>
        <a:spcAft>
          <a:spcPct val="0"/>
        </a:spcAft>
        <a:buClr>
          <a:schemeClr val="bg2"/>
        </a:buClr>
        <a:buFont typeface="Arial" panose="020B0604020202020204" pitchFamily="34" charset="0"/>
        <a:buChar char="»"/>
        <a:defRPr sz="1200">
          <a:solidFill>
            <a:schemeClr val="tx1"/>
          </a:solidFill>
          <a:latin typeface="+mn-lt"/>
        </a:defRPr>
      </a:lvl5pPr>
      <a:lvl6pPr marL="18859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6pPr>
      <a:lvl7pPr marL="22288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7pPr>
      <a:lvl8pPr marL="25717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8pPr>
      <a:lvl9pPr marL="2914650" indent="-171450" algn="l" rtl="0" eaLnBrk="1" fontAlgn="base" hangingPunct="1">
        <a:spcBef>
          <a:spcPct val="20000"/>
        </a:spcBef>
        <a:spcAft>
          <a:spcPct val="0"/>
        </a:spcAft>
        <a:buClr>
          <a:schemeClr val="bg2"/>
        </a:buClr>
        <a:buFont typeface="Arial" charset="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81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charset="0"/>
                <a:cs typeface="Arial" charset="0"/>
              </a:defRPr>
            </a:lvl1pPr>
          </a:lstStyle>
          <a:p>
            <a:pPr>
              <a:defRPr/>
            </a:pPr>
            <a:fld id="{2F6417F6-3825-4529-B667-29B98147D547}" type="datetimeFigureOut">
              <a:rPr lang="en-US"/>
              <a:pPr>
                <a:defRPr/>
              </a:pPr>
              <a:t>6/3/2019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223A0E54-D50D-4AEB-A472-859FD1A111E8}" type="slidenum">
              <a:rPr lang="en-US" altLang="en-US"/>
              <a:pPr>
                <a:defRPr/>
              </a:pPr>
              <a:t>‹#›</a:t>
            </a:fld>
            <a:endParaRPr lang="en-US" altLang="en-US"/>
          </a:p>
        </p:txBody>
      </p:sp>
    </p:spTree>
    <p:extLst>
      <p:ext uri="{BB962C8B-B14F-4D97-AF65-F5344CB8AC3E}">
        <p14:creationId xmlns:p14="http://schemas.microsoft.com/office/powerpoint/2010/main" val="2527456494"/>
      </p:ext>
    </p:extLst>
  </p:cSld>
  <p:clrMap bg1="lt1" tx1="dk1" bg2="lt2" tx2="dk2" accent1="accent1" accent2="accent2" accent3="accent3" accent4="accent4" accent5="accent5" accent6="accent6" hlink="hlink" folHlink="folHlink"/>
  <p:sldLayoutIdLst>
    <p:sldLayoutId id="2147493904" r:id="rId1"/>
    <p:sldLayoutId id="2147493905" r:id="rId2"/>
    <p:sldLayoutId id="2147493906" r:id="rId3"/>
    <p:sldLayoutId id="2147493907" r:id="rId4"/>
    <p:sldLayoutId id="2147493908" r:id="rId5"/>
    <p:sldLayoutId id="2147493909" r:id="rId6"/>
    <p:sldLayoutId id="2147493910" r:id="rId7"/>
    <p:sldLayoutId id="2147493911" r:id="rId8"/>
    <p:sldLayoutId id="2147493912" r:id="rId9"/>
    <p:sldLayoutId id="2147493913" r:id="rId10"/>
    <p:sldLayoutId id="2147493914" r:id="rId11"/>
  </p:sldLayoutIdLst>
  <p:timing>
    <p:tnLst>
      <p:par>
        <p:cTn id="1" dur="indefinite" restart="never" nodeType="tmRoot"/>
      </p:par>
    </p:tnLst>
  </p:timing>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7.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7.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7.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5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7.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7.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7.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7.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8.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9.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7.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a:xfrm>
            <a:off x="979488" y="2668588"/>
            <a:ext cx="7791450" cy="1231106"/>
          </a:xfrm>
        </p:spPr>
        <p:txBody>
          <a:bodyPr/>
          <a:lstStyle/>
          <a:p>
            <a:pPr algn="ctr">
              <a:defRPr/>
            </a:pPr>
            <a:r>
              <a:rPr lang="en-US" sz="4000" dirty="0">
                <a:solidFill>
                  <a:schemeClr val="accent1"/>
                </a:solidFill>
              </a:rPr>
              <a:t>Marketing Administration</a:t>
            </a:r>
          </a:p>
        </p:txBody>
      </p:sp>
    </p:spTree>
    <p:extLst>
      <p:ext uri="{BB962C8B-B14F-4D97-AF65-F5344CB8AC3E}">
        <p14:creationId xmlns:p14="http://schemas.microsoft.com/office/powerpoint/2010/main" val="1273806913"/>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381000" y="1280443"/>
            <a:ext cx="8212137" cy="1384995"/>
          </a:xfrm>
          <a:ln>
            <a:solidFill>
              <a:schemeClr val="accent2">
                <a:lumMod val="75000"/>
              </a:schemeClr>
            </a:solidFill>
          </a:ln>
        </p:spPr>
        <p:txBody>
          <a:bodyPr>
            <a:normAutofit fontScale="85000" lnSpcReduction="20000"/>
          </a:bodyPr>
          <a:lstStyle/>
          <a:p>
            <a:pPr>
              <a:defRPr/>
            </a:pPr>
            <a:r>
              <a:rPr lang="en-US" dirty="0" smtClean="0"/>
              <a:t>Check the warning on non-Mapped fields</a:t>
            </a:r>
          </a:p>
          <a:p>
            <a:pPr>
              <a:defRPr/>
            </a:pPr>
            <a:r>
              <a:rPr lang="en-US" dirty="0" smtClean="0"/>
              <a:t>Click on ‘Import Now’ button to start importing process</a:t>
            </a:r>
          </a:p>
          <a:p>
            <a:pPr>
              <a:defRPr/>
            </a:pPr>
            <a:r>
              <a:rPr lang="en-US" dirty="0" smtClean="0"/>
              <a:t>Then click on “Finish” button in next step</a:t>
            </a:r>
          </a:p>
          <a:p>
            <a:pPr lvl="2">
              <a:defRPr/>
            </a:pPr>
            <a:endParaRPr lang="en-US" sz="2800" dirty="0" smtClean="0"/>
          </a:p>
          <a:p>
            <a:pPr lvl="1">
              <a:defRPr/>
            </a:pPr>
            <a:endParaRPr lang="en-US" dirty="0" smtClean="0"/>
          </a:p>
          <a:p>
            <a:pPr lvl="1">
              <a:defRPr/>
            </a:pPr>
            <a:endParaRPr lang="en-US" dirty="0" smtClean="0"/>
          </a:p>
          <a:p>
            <a:pPr lvl="1">
              <a:defRPr/>
            </a:pPr>
            <a:endParaRPr lang="en-US" sz="1600" dirty="0" smtClean="0"/>
          </a:p>
          <a:p>
            <a:pPr>
              <a:buFont typeface="Wingdings 3" panose="05040102010807070707" pitchFamily="18" charset="2"/>
              <a:buNone/>
              <a:defRPr/>
            </a:pPr>
            <a:endParaRPr lang="en-US" sz="2000" dirty="0" smtClean="0"/>
          </a:p>
          <a:p>
            <a:pPr>
              <a:defRPr/>
            </a:pPr>
            <a:endParaRPr lang="en-US" dirty="0" smtClean="0"/>
          </a:p>
        </p:txBody>
      </p:sp>
      <p:sp>
        <p:nvSpPr>
          <p:cNvPr id="24578" name="Title 1"/>
          <p:cNvSpPr>
            <a:spLocks noGrp="1"/>
          </p:cNvSpPr>
          <p:nvPr>
            <p:ph type="title"/>
          </p:nvPr>
        </p:nvSpPr>
        <p:spPr/>
        <p:txBody>
          <a:bodyPr/>
          <a:lstStyle/>
          <a:p>
            <a:r>
              <a:rPr lang="en-US" altLang="en-US" smtClean="0"/>
              <a:t>Leads – Import Wizard</a:t>
            </a:r>
          </a:p>
        </p:txBody>
      </p:sp>
      <p:pic>
        <p:nvPicPr>
          <p:cNvPr id="4" name="Picture 2"/>
          <p:cNvPicPr>
            <a:picLocks noChangeAspect="1" noChangeArrowheads="1"/>
          </p:cNvPicPr>
          <p:nvPr/>
        </p:nvPicPr>
        <p:blipFill>
          <a:blip r:embed="rId2"/>
          <a:srcRect l="2144" t="13594" r="2333" b="39211"/>
          <a:stretch>
            <a:fillRect/>
          </a:stretch>
        </p:blipFill>
        <p:spPr bwMode="auto">
          <a:xfrm>
            <a:off x="969963" y="2590800"/>
            <a:ext cx="7259637" cy="3124200"/>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468312" y="1447800"/>
            <a:ext cx="8212137" cy="1384995"/>
          </a:xfrm>
        </p:spPr>
        <p:txBody>
          <a:bodyPr/>
          <a:lstStyle/>
          <a:p>
            <a:r>
              <a:rPr lang="en-US" altLang="en-US" dirty="0" smtClean="0"/>
              <a:t>Check the status of import by selecting</a:t>
            </a:r>
          </a:p>
          <a:p>
            <a:pPr lvl="1"/>
            <a:r>
              <a:rPr lang="en-US" altLang="en-US" dirty="0" smtClean="0"/>
              <a:t>Administration Setup </a:t>
            </a:r>
            <a:r>
              <a:rPr lang="en-US" altLang="en-US" dirty="0" smtClean="0">
                <a:sym typeface="Wingdings" panose="05000000000000000000" pitchFamily="2" charset="2"/>
              </a:rPr>
              <a:t> </a:t>
            </a:r>
            <a:r>
              <a:rPr lang="en-US" altLang="en-US" dirty="0" smtClean="0"/>
              <a:t>Monitoring </a:t>
            </a:r>
            <a:r>
              <a:rPr lang="en-US" altLang="en-US" dirty="0" smtClean="0">
                <a:sym typeface="Wingdings" panose="05000000000000000000" pitchFamily="2" charset="2"/>
              </a:rPr>
              <a:t> Imports</a:t>
            </a:r>
          </a:p>
          <a:p>
            <a:endParaRPr lang="en-US" altLang="en-US" dirty="0" smtClean="0"/>
          </a:p>
          <a:p>
            <a:pPr lvl="2"/>
            <a:endParaRPr lang="en-US" altLang="en-US" sz="2800" dirty="0" smtClean="0"/>
          </a:p>
          <a:p>
            <a:pPr lvl="1"/>
            <a:endParaRPr lang="en-US" altLang="en-US" dirty="0" smtClean="0"/>
          </a:p>
          <a:p>
            <a:pPr lvl="1"/>
            <a:endParaRPr lang="en-US" altLang="en-US" dirty="0" smtClean="0"/>
          </a:p>
          <a:p>
            <a:pPr lvl="1"/>
            <a:endParaRPr lang="en-US" altLang="en-US" sz="1600" dirty="0" smtClean="0"/>
          </a:p>
          <a:p>
            <a:pPr>
              <a:buFont typeface="Wingdings 3" panose="05040102010807070707" pitchFamily="18" charset="2"/>
              <a:buNone/>
            </a:pPr>
            <a:endParaRPr lang="en-US" altLang="en-US" sz="2000" dirty="0" smtClean="0"/>
          </a:p>
          <a:p>
            <a:endParaRPr lang="en-US" altLang="en-US" dirty="0" smtClean="0"/>
          </a:p>
        </p:txBody>
      </p:sp>
      <p:sp>
        <p:nvSpPr>
          <p:cNvPr id="25602" name="Title 1"/>
          <p:cNvSpPr>
            <a:spLocks noGrp="1"/>
          </p:cNvSpPr>
          <p:nvPr>
            <p:ph type="title"/>
          </p:nvPr>
        </p:nvSpPr>
        <p:spPr/>
        <p:txBody>
          <a:bodyPr/>
          <a:lstStyle/>
          <a:p>
            <a:r>
              <a:rPr lang="en-US" altLang="en-US" smtClean="0"/>
              <a:t>Leads – Import Wizard</a:t>
            </a:r>
          </a:p>
        </p:txBody>
      </p:sp>
      <p:grpSp>
        <p:nvGrpSpPr>
          <p:cNvPr id="25604" name="Group 6"/>
          <p:cNvGrpSpPr>
            <a:grpSpLocks/>
          </p:cNvGrpSpPr>
          <p:nvPr/>
        </p:nvGrpSpPr>
        <p:grpSpPr bwMode="auto">
          <a:xfrm>
            <a:off x="762000" y="2590800"/>
            <a:ext cx="7467600" cy="2819400"/>
            <a:chOff x="0" y="665044"/>
            <a:chExt cx="9088117" cy="2712493"/>
          </a:xfrm>
        </p:grpSpPr>
        <p:pic>
          <p:nvPicPr>
            <p:cNvPr id="5" name="Picture 2"/>
            <p:cNvPicPr>
              <a:picLocks noChangeAspect="1" noChangeArrowheads="1"/>
            </p:cNvPicPr>
            <p:nvPr/>
          </p:nvPicPr>
          <p:blipFill>
            <a:blip r:embed="rId2"/>
            <a:srcRect l="22388" t="17188" r="5690" b="44434"/>
            <a:stretch>
              <a:fillRect/>
            </a:stretch>
          </p:blipFill>
          <p:spPr bwMode="auto">
            <a:xfrm>
              <a:off x="2073034" y="665044"/>
              <a:ext cx="7015083" cy="2712493"/>
            </a:xfrm>
            <a:prstGeom prst="rect">
              <a:avLst/>
            </a:prstGeom>
            <a:noFill/>
            <a:ln w="9525">
              <a:solidFill>
                <a:schemeClr val="accent2">
                  <a:lumMod val="75000"/>
                </a:schemeClr>
              </a:solidFill>
              <a:miter lim="800000"/>
              <a:headEnd/>
              <a:tailEnd/>
            </a:ln>
            <a:effectLst/>
          </p:spPr>
        </p:pic>
        <p:pic>
          <p:nvPicPr>
            <p:cNvPr id="6" name="Picture 2"/>
            <p:cNvPicPr>
              <a:picLocks noChangeAspect="1" noChangeArrowheads="1"/>
            </p:cNvPicPr>
            <p:nvPr/>
          </p:nvPicPr>
          <p:blipFill>
            <a:blip r:embed="rId2"/>
            <a:srcRect l="980" t="57658" r="77356" b="4054"/>
            <a:stretch>
              <a:fillRect/>
            </a:stretch>
          </p:blipFill>
          <p:spPr bwMode="auto">
            <a:xfrm>
              <a:off x="0" y="665044"/>
              <a:ext cx="2113605" cy="2706384"/>
            </a:xfrm>
            <a:prstGeom prst="rect">
              <a:avLst/>
            </a:prstGeom>
            <a:noFill/>
            <a:ln w="9525">
              <a:solidFill>
                <a:schemeClr val="accent2">
                  <a:lumMod val="75000"/>
                </a:schemeClr>
              </a:solidFill>
              <a:miter lim="800000"/>
              <a:headEnd/>
              <a:tailEnd/>
            </a:ln>
            <a:effectLst/>
          </p:spPr>
        </p:pic>
      </p:grpSp>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2"/>
          <p:cNvSpPr>
            <a:spLocks noGrp="1"/>
          </p:cNvSpPr>
          <p:nvPr>
            <p:ph idx="1"/>
          </p:nvPr>
        </p:nvSpPr>
        <p:spPr>
          <a:xfrm>
            <a:off x="427831" y="1425227"/>
            <a:ext cx="8212137" cy="1384995"/>
          </a:xfrm>
        </p:spPr>
        <p:txBody>
          <a:bodyPr/>
          <a:lstStyle/>
          <a:p>
            <a:r>
              <a:rPr lang="en-US" altLang="en-US" smtClean="0"/>
              <a:t>Verify the imported data in the Leads Screen</a:t>
            </a:r>
          </a:p>
          <a:p>
            <a:endParaRPr lang="en-US" altLang="en-US" smtClean="0"/>
          </a:p>
          <a:p>
            <a:pPr lvl="2"/>
            <a:endParaRPr lang="en-US" altLang="en-US" sz="2800" smtClean="0"/>
          </a:p>
          <a:p>
            <a:pPr lvl="1"/>
            <a:endParaRPr lang="en-US" altLang="en-US" smtClean="0"/>
          </a:p>
          <a:p>
            <a:pPr lvl="1"/>
            <a:endParaRPr lang="en-US" altLang="en-US" smtClean="0"/>
          </a:p>
          <a:p>
            <a:pPr lvl="1"/>
            <a:endParaRPr lang="en-US" altLang="en-US" sz="1600" smtClean="0"/>
          </a:p>
          <a:p>
            <a:pPr>
              <a:buFont typeface="Wingdings 3" panose="05040102010807070707" pitchFamily="18" charset="2"/>
              <a:buNone/>
            </a:pPr>
            <a:endParaRPr lang="en-US" altLang="en-US" sz="2000" smtClean="0"/>
          </a:p>
          <a:p>
            <a:endParaRPr lang="en-US" altLang="en-US" smtClean="0"/>
          </a:p>
        </p:txBody>
      </p:sp>
      <p:sp>
        <p:nvSpPr>
          <p:cNvPr id="26626" name="Title 1"/>
          <p:cNvSpPr>
            <a:spLocks noGrp="1"/>
          </p:cNvSpPr>
          <p:nvPr>
            <p:ph type="title"/>
          </p:nvPr>
        </p:nvSpPr>
        <p:spPr/>
        <p:txBody>
          <a:bodyPr/>
          <a:lstStyle/>
          <a:p>
            <a:r>
              <a:rPr lang="en-US" altLang="en-US" smtClean="0"/>
              <a:t>Leads – Import Wizard</a:t>
            </a:r>
          </a:p>
        </p:txBody>
      </p:sp>
      <p:pic>
        <p:nvPicPr>
          <p:cNvPr id="4" name="Picture 2"/>
          <p:cNvPicPr>
            <a:picLocks noChangeAspect="1" noChangeArrowheads="1"/>
          </p:cNvPicPr>
          <p:nvPr/>
        </p:nvPicPr>
        <p:blipFill>
          <a:blip r:embed="rId2"/>
          <a:srcRect l="1118" t="27422" r="4991" b="19475"/>
          <a:stretch>
            <a:fillRect/>
          </a:stretch>
        </p:blipFill>
        <p:spPr bwMode="auto">
          <a:xfrm>
            <a:off x="609600" y="2117725"/>
            <a:ext cx="7848600" cy="3216275"/>
          </a:xfrm>
          <a:prstGeom prst="rect">
            <a:avLst/>
          </a:prstGeom>
          <a:noFill/>
          <a:ln w="9525">
            <a:solidFill>
              <a:schemeClr val="accent2">
                <a:lumMod val="75000"/>
              </a:schemeClr>
            </a:solidFill>
            <a:miter lim="800000"/>
            <a:headEnd/>
            <a:tailEnd/>
          </a:ln>
        </p:spPr>
      </p:pic>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p:txBody>
          <a:bodyPr/>
          <a:lstStyle/>
          <a:p>
            <a:r>
              <a:rPr lang="en-US" altLang="en-US" smtClean="0"/>
              <a:t>Online to capture lead information</a:t>
            </a:r>
          </a:p>
          <a:p>
            <a:r>
              <a:rPr lang="en-US" altLang="en-US" smtClean="0"/>
              <a:t>Published on your website</a:t>
            </a:r>
          </a:p>
          <a:p>
            <a:r>
              <a:rPr lang="en-US" altLang="en-US" smtClean="0"/>
              <a:t>All entries captured in Salesforce CRM</a:t>
            </a:r>
          </a:p>
          <a:p>
            <a:r>
              <a:rPr lang="en-US" altLang="en-US" smtClean="0"/>
              <a:t>Auto-response rule determine which template to send </a:t>
            </a:r>
          </a:p>
          <a:p>
            <a:pPr lvl="1"/>
            <a:r>
              <a:rPr lang="en-US" altLang="en-US" smtClean="0"/>
              <a:t>Email template</a:t>
            </a:r>
          </a:p>
          <a:p>
            <a:pPr lvl="2"/>
            <a:r>
              <a:rPr lang="en-US" altLang="en-US" smtClean="0"/>
              <a:t>Std text or HTML</a:t>
            </a:r>
          </a:p>
          <a:p>
            <a:pPr lvl="2"/>
            <a:r>
              <a:rPr lang="en-US" altLang="en-US" smtClean="0"/>
              <a:t>Enable stnd and consistent email message</a:t>
            </a:r>
          </a:p>
          <a:p>
            <a:pPr lvl="2"/>
            <a:r>
              <a:rPr lang="en-US" altLang="en-US" smtClean="0"/>
              <a:t>Can be used with web-to-lead, WF , mail merge</a:t>
            </a:r>
          </a:p>
        </p:txBody>
      </p:sp>
      <p:sp>
        <p:nvSpPr>
          <p:cNvPr id="27650" name="Title 1"/>
          <p:cNvSpPr>
            <a:spLocks noGrp="1"/>
          </p:cNvSpPr>
          <p:nvPr>
            <p:ph type="title"/>
          </p:nvPr>
        </p:nvSpPr>
        <p:spPr/>
        <p:txBody>
          <a:bodyPr/>
          <a:lstStyle/>
          <a:p>
            <a:r>
              <a:rPr lang="en-US" altLang="en-US" smtClean="0"/>
              <a:t>Web-To-Lead</a:t>
            </a: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p:cNvSpPr>
            <a:spLocks noGrp="1"/>
          </p:cNvSpPr>
          <p:nvPr>
            <p:ph idx="1"/>
          </p:nvPr>
        </p:nvSpPr>
        <p:spPr>
          <a:xfrm>
            <a:off x="454665" y="1295400"/>
            <a:ext cx="8212137" cy="1384995"/>
          </a:xfrm>
        </p:spPr>
        <p:txBody>
          <a:bodyPr/>
          <a:lstStyle/>
          <a:p>
            <a:r>
              <a:rPr lang="en-US" altLang="en-US" sz="2000" dirty="0" smtClean="0"/>
              <a:t>Web to Lead : Online Form on company website can capture details and automatically generate new leads in salesforce.com </a:t>
            </a:r>
          </a:p>
          <a:p>
            <a:endParaRPr lang="en-US" altLang="en-US" dirty="0" smtClean="0"/>
          </a:p>
        </p:txBody>
      </p:sp>
      <p:sp>
        <p:nvSpPr>
          <p:cNvPr id="28674" name="Title 1"/>
          <p:cNvSpPr>
            <a:spLocks noGrp="1"/>
          </p:cNvSpPr>
          <p:nvPr>
            <p:ph type="title"/>
          </p:nvPr>
        </p:nvSpPr>
        <p:spPr/>
        <p:txBody>
          <a:bodyPr/>
          <a:lstStyle/>
          <a:p>
            <a:r>
              <a:rPr lang="en-US" altLang="en-US" smtClean="0"/>
              <a:t>Web to Lead</a:t>
            </a:r>
          </a:p>
        </p:txBody>
      </p:sp>
      <p:pic>
        <p:nvPicPr>
          <p:cNvPr id="6" name="Picture 2"/>
          <p:cNvPicPr>
            <a:picLocks noChangeAspect="1" noChangeArrowheads="1"/>
          </p:cNvPicPr>
          <p:nvPr/>
        </p:nvPicPr>
        <p:blipFill>
          <a:blip r:embed="rId2"/>
          <a:srcRect/>
          <a:stretch>
            <a:fillRect/>
          </a:stretch>
        </p:blipFill>
        <p:spPr bwMode="auto">
          <a:xfrm>
            <a:off x="2362200" y="2438400"/>
            <a:ext cx="5718175" cy="3874014"/>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idx="1"/>
          </p:nvPr>
        </p:nvSpPr>
        <p:spPr>
          <a:xfrm>
            <a:off x="468312" y="1524000"/>
            <a:ext cx="8212137" cy="3733800"/>
          </a:xfrm>
        </p:spPr>
        <p:txBody>
          <a:bodyPr>
            <a:normAutofit fontScale="92500" lnSpcReduction="20000"/>
          </a:bodyPr>
          <a:lstStyle/>
          <a:p>
            <a:r>
              <a:rPr lang="en-US" altLang="en-US" sz="2000" dirty="0" smtClean="0"/>
              <a:t>We can set up Web-to-Lead Auto-Response rules with conditions that determine which email template to use when responding to leads captured from your website</a:t>
            </a:r>
          </a:p>
          <a:p>
            <a:endParaRPr lang="en-US" altLang="en-US" dirty="0" smtClean="0"/>
          </a:p>
          <a:p>
            <a:r>
              <a:rPr lang="en-US" altLang="en-US" sz="2000" dirty="0" smtClean="0"/>
              <a:t>To retain the custom fields in Lead records after conversion also, Similar fields must be created in Account, Contacts or Opportunities</a:t>
            </a:r>
          </a:p>
          <a:p>
            <a:endParaRPr lang="en-US" altLang="en-US" dirty="0" smtClean="0"/>
          </a:p>
          <a:p>
            <a:r>
              <a:rPr lang="en-US" altLang="en-US" sz="2000" dirty="0" smtClean="0"/>
              <a:t>Such fields must then be mapped to the corresponding fields in Lead record</a:t>
            </a:r>
          </a:p>
          <a:p>
            <a:endParaRPr lang="en-US" altLang="en-US" dirty="0" smtClean="0"/>
          </a:p>
          <a:p>
            <a:r>
              <a:rPr lang="en-US" altLang="en-US" sz="2000" dirty="0" smtClean="0"/>
              <a:t>To map the Lead fields click on</a:t>
            </a:r>
          </a:p>
          <a:p>
            <a:pPr lvl="1"/>
            <a:r>
              <a:rPr lang="en-US" altLang="en-US" dirty="0" smtClean="0"/>
              <a:t>Setup </a:t>
            </a:r>
            <a:r>
              <a:rPr lang="en-US" altLang="en-US" dirty="0" smtClean="0">
                <a:sym typeface="Wingdings" panose="05000000000000000000" pitchFamily="2" charset="2"/>
              </a:rPr>
              <a:t> Leads  Fields  Map Lead Fields</a:t>
            </a:r>
          </a:p>
        </p:txBody>
      </p:sp>
      <p:sp>
        <p:nvSpPr>
          <p:cNvPr id="29698" name="Title 1"/>
          <p:cNvSpPr>
            <a:spLocks noGrp="1"/>
          </p:cNvSpPr>
          <p:nvPr>
            <p:ph type="title"/>
          </p:nvPr>
        </p:nvSpPr>
        <p:spPr/>
        <p:txBody>
          <a:bodyPr/>
          <a:lstStyle/>
          <a:p>
            <a:r>
              <a:rPr lang="en-US" altLang="en-US" smtClean="0"/>
              <a:t>Lead – Advance configuration</a:t>
            </a:r>
          </a:p>
        </p:txBody>
      </p:sp>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468313" y="1219200"/>
            <a:ext cx="8212137" cy="1752600"/>
          </a:xfrm>
        </p:spPr>
        <p:txBody>
          <a:bodyPr>
            <a:normAutofit fontScale="92500" lnSpcReduction="20000"/>
          </a:bodyPr>
          <a:lstStyle/>
          <a:p>
            <a:r>
              <a:rPr lang="en-US" altLang="en-US" sz="2000" dirty="0" smtClean="0"/>
              <a:t>Are the marketing programs</a:t>
            </a:r>
          </a:p>
          <a:p>
            <a:r>
              <a:rPr lang="en-US" altLang="en-US" sz="2000" dirty="0" smtClean="0"/>
              <a:t>It can be a direct mail program, seminar, print advertisement, email, or other type of marketing initiative</a:t>
            </a:r>
          </a:p>
          <a:p>
            <a:r>
              <a:rPr lang="en-US" altLang="en-US" sz="2000" dirty="0" smtClean="0"/>
              <a:t>Are used to build awareness about our products / services</a:t>
            </a:r>
          </a:p>
          <a:p>
            <a:r>
              <a:rPr lang="en-US" altLang="en-US" sz="2000" dirty="0" smtClean="0"/>
              <a:t>Are used to generate Leads</a:t>
            </a:r>
          </a:p>
          <a:p>
            <a:r>
              <a:rPr lang="en-US" altLang="en-US" sz="2000" dirty="0" smtClean="0"/>
              <a:t>Direct sales efforts to existing clients based on purchased </a:t>
            </a:r>
            <a:r>
              <a:rPr lang="en-US" altLang="en-US" sz="2000" dirty="0" err="1" smtClean="0"/>
              <a:t>histiry</a:t>
            </a:r>
            <a:endParaRPr lang="en-US" altLang="en-US" sz="2000" dirty="0" smtClean="0"/>
          </a:p>
          <a:p>
            <a:endParaRPr lang="en-US" altLang="en-US" dirty="0" smtClean="0"/>
          </a:p>
          <a:p>
            <a:pPr lvl="2"/>
            <a:endParaRPr lang="en-US" altLang="en-US" sz="2800" dirty="0" smtClean="0"/>
          </a:p>
          <a:p>
            <a:pPr lvl="1"/>
            <a:endParaRPr lang="en-US" altLang="en-US" dirty="0" smtClean="0"/>
          </a:p>
          <a:p>
            <a:pPr lvl="1"/>
            <a:endParaRPr lang="en-US" altLang="en-US" dirty="0" smtClean="0"/>
          </a:p>
          <a:p>
            <a:pPr lvl="1"/>
            <a:endParaRPr lang="en-US" altLang="en-US" sz="1600" dirty="0" smtClean="0"/>
          </a:p>
          <a:p>
            <a:pPr>
              <a:buFont typeface="Wingdings 3" panose="05040102010807070707" pitchFamily="18" charset="2"/>
              <a:buNone/>
            </a:pPr>
            <a:endParaRPr lang="en-US" altLang="en-US" sz="2000" dirty="0" smtClean="0"/>
          </a:p>
          <a:p>
            <a:endParaRPr lang="en-US" altLang="en-US" dirty="0" smtClean="0"/>
          </a:p>
        </p:txBody>
      </p:sp>
      <p:sp>
        <p:nvSpPr>
          <p:cNvPr id="31746" name="Title 1"/>
          <p:cNvSpPr>
            <a:spLocks noGrp="1"/>
          </p:cNvSpPr>
          <p:nvPr>
            <p:ph type="title"/>
          </p:nvPr>
        </p:nvSpPr>
        <p:spPr/>
        <p:txBody>
          <a:bodyPr/>
          <a:lstStyle/>
          <a:p>
            <a:r>
              <a:rPr lang="en-US" altLang="en-US" smtClean="0"/>
              <a:t>Campaigns</a:t>
            </a:r>
          </a:p>
        </p:txBody>
      </p:sp>
      <p:pic>
        <p:nvPicPr>
          <p:cNvPr id="4" name="Picture 2"/>
          <p:cNvPicPr>
            <a:picLocks noChangeAspect="1" noChangeArrowheads="1"/>
          </p:cNvPicPr>
          <p:nvPr/>
        </p:nvPicPr>
        <p:blipFill>
          <a:blip r:embed="rId2"/>
          <a:srcRect/>
          <a:stretch>
            <a:fillRect/>
          </a:stretch>
        </p:blipFill>
        <p:spPr bwMode="auto">
          <a:xfrm>
            <a:off x="1512888" y="3065463"/>
            <a:ext cx="5954712" cy="3030537"/>
          </a:xfrm>
          <a:prstGeom prst="rect">
            <a:avLst/>
          </a:prstGeom>
          <a:noFill/>
          <a:ln w="9525">
            <a:solidFill>
              <a:schemeClr val="accent2">
                <a:lumMod val="75000"/>
              </a:schemeClr>
            </a:solidFill>
            <a:miter lim="800000"/>
            <a:headEnd/>
            <a:tailEnd/>
          </a:ln>
        </p:spPr>
      </p:pic>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campaign can do?</a:t>
            </a:r>
            <a:endParaRPr lang="en-US"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8510" y="1524000"/>
            <a:ext cx="8074489"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9883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2"/>
          <p:cNvSpPr>
            <a:spLocks noGrp="1"/>
          </p:cNvSpPr>
          <p:nvPr>
            <p:ph idx="1"/>
          </p:nvPr>
        </p:nvSpPr>
        <p:spPr>
          <a:xfrm>
            <a:off x="457200" y="1219200"/>
            <a:ext cx="8381999" cy="2590800"/>
          </a:xfrm>
        </p:spPr>
        <p:txBody>
          <a:bodyPr/>
          <a:lstStyle/>
          <a:p>
            <a:r>
              <a:rPr lang="en-US" altLang="en-US" sz="1500" dirty="0" smtClean="0"/>
              <a:t>Any user in your organization can view campaign, view the adv. campaign setup or run campaign reports</a:t>
            </a:r>
          </a:p>
          <a:p>
            <a:r>
              <a:rPr lang="en-US" altLang="en-US" sz="1500" dirty="0" smtClean="0"/>
              <a:t>However only designated Marketing user with the appropriate user permission can create, edit, and delete campaign and configure advanced campaign setup</a:t>
            </a:r>
          </a:p>
          <a:p>
            <a:r>
              <a:rPr lang="en-US" altLang="en-US" sz="1500" dirty="0"/>
              <a:t>In order to display a list of contacts and leads that are associated to a campaign, you will need to run a "Campaign Call Down Report". This is a canned report located in the Reports tab under the Campaign Reports section. </a:t>
            </a:r>
          </a:p>
          <a:p>
            <a:r>
              <a:rPr lang="en-US" altLang="en-US" sz="1500" dirty="0" smtClean="0"/>
              <a:t>An </a:t>
            </a:r>
            <a:r>
              <a:rPr lang="en-US" altLang="en-US" sz="1500" dirty="0"/>
              <a:t>administrator must select the Marketing User checkbox on a user’s personal information to designate that user as a Marketing User. </a:t>
            </a:r>
            <a:endParaRPr lang="en-US" altLang="en-US" sz="1500" dirty="0" smtClean="0"/>
          </a:p>
        </p:txBody>
      </p:sp>
      <p:sp>
        <p:nvSpPr>
          <p:cNvPr id="32770" name="Title 1"/>
          <p:cNvSpPr>
            <a:spLocks noGrp="1"/>
          </p:cNvSpPr>
          <p:nvPr>
            <p:ph type="title"/>
          </p:nvPr>
        </p:nvSpPr>
        <p:spPr>
          <a:xfrm>
            <a:off x="457200" y="457200"/>
            <a:ext cx="8212137" cy="369888"/>
          </a:xfrm>
        </p:spPr>
        <p:txBody>
          <a:bodyPr>
            <a:normAutofit fontScale="90000"/>
          </a:bodyPr>
          <a:lstStyle/>
          <a:p>
            <a:r>
              <a:rPr lang="en-US" altLang="en-US" dirty="0" smtClean="0"/>
              <a:t>Who has access to campaigns?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86" y="3810000"/>
            <a:ext cx="89439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013" y="1971677"/>
            <a:ext cx="8212137" cy="3046988"/>
          </a:xfrm>
        </p:spPr>
        <p:txBody>
          <a:bodyPr>
            <a:normAutofit fontScale="62500" lnSpcReduction="20000"/>
          </a:bodyPr>
          <a:lstStyle/>
          <a:p>
            <a:r>
              <a:rPr lang="en-US" dirty="0" smtClean="0"/>
              <a:t>1. Campaign Planning</a:t>
            </a:r>
          </a:p>
          <a:p>
            <a:endParaRPr lang="en-US" dirty="0" smtClean="0"/>
          </a:p>
          <a:p>
            <a:r>
              <a:rPr lang="en-US" dirty="0" smtClean="0"/>
              <a:t>2. Campaign Setup</a:t>
            </a:r>
          </a:p>
          <a:p>
            <a:endParaRPr lang="en-US" dirty="0" smtClean="0"/>
          </a:p>
          <a:p>
            <a:r>
              <a:rPr lang="en-US" dirty="0" smtClean="0"/>
              <a:t>3. Campaign creation</a:t>
            </a:r>
          </a:p>
          <a:p>
            <a:endParaRPr lang="en-US" dirty="0" smtClean="0"/>
          </a:p>
          <a:p>
            <a:r>
              <a:rPr lang="en-US" dirty="0" smtClean="0"/>
              <a:t>4. Campaign execution</a:t>
            </a:r>
          </a:p>
          <a:p>
            <a:endParaRPr lang="en-US" dirty="0" smtClean="0"/>
          </a:p>
          <a:p>
            <a:r>
              <a:rPr lang="en-US" dirty="0" smtClean="0"/>
              <a:t>5. Campaign responses</a:t>
            </a:r>
          </a:p>
          <a:p>
            <a:endParaRPr lang="en-US" dirty="0" smtClean="0"/>
          </a:p>
          <a:p>
            <a:r>
              <a:rPr lang="en-US" dirty="0" smtClean="0"/>
              <a:t>6. Campaign effectiveness</a:t>
            </a:r>
            <a:endParaRPr lang="en-US" dirty="0"/>
          </a:p>
        </p:txBody>
      </p:sp>
      <p:sp>
        <p:nvSpPr>
          <p:cNvPr id="2" name="Title 1"/>
          <p:cNvSpPr>
            <a:spLocks noGrp="1"/>
          </p:cNvSpPr>
          <p:nvPr>
            <p:ph type="title"/>
          </p:nvPr>
        </p:nvSpPr>
        <p:spPr/>
        <p:txBody>
          <a:bodyPr/>
          <a:lstStyle/>
          <a:p>
            <a:r>
              <a:rPr lang="en-US" dirty="0" smtClean="0"/>
              <a:t>Steps of Salesforce Campaign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592" y="1828800"/>
            <a:ext cx="4480473" cy="3263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6142797"/>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481013" y="1971677"/>
            <a:ext cx="8212137" cy="3016210"/>
          </a:xfrm>
        </p:spPr>
        <p:txBody>
          <a:bodyPr>
            <a:normAutofit fontScale="85000" lnSpcReduction="10000"/>
          </a:bodyPr>
          <a:lstStyle/>
          <a:p>
            <a:r>
              <a:rPr lang="en-US" altLang="en-US" dirty="0" smtClean="0"/>
              <a:t>At the end of this session participants will be able to:</a:t>
            </a:r>
          </a:p>
          <a:p>
            <a:pPr lvl="2">
              <a:buClr>
                <a:srgbClr val="FF0000"/>
              </a:buClr>
              <a:buFont typeface="Wingdings" panose="05000000000000000000" pitchFamily="2" charset="2"/>
              <a:buChar char="§"/>
            </a:pPr>
            <a:endParaRPr lang="pt-BR" altLang="en-US" dirty="0" smtClean="0"/>
          </a:p>
          <a:p>
            <a:pPr lvl="2">
              <a:buClr>
                <a:srgbClr val="FF0000"/>
              </a:buClr>
              <a:buFont typeface="Wingdings" panose="05000000000000000000" pitchFamily="2" charset="2"/>
              <a:buChar char="§"/>
            </a:pPr>
            <a:r>
              <a:rPr lang="pt-BR" altLang="en-US" sz="2000" dirty="0" smtClean="0"/>
              <a:t>Define Leads and Campaigns</a:t>
            </a:r>
          </a:p>
          <a:p>
            <a:pPr lvl="2">
              <a:buClr>
                <a:srgbClr val="FF0000"/>
              </a:buClr>
              <a:buFont typeface="Wingdings" panose="05000000000000000000" pitchFamily="2" charset="2"/>
              <a:buChar char="§"/>
            </a:pPr>
            <a:r>
              <a:rPr lang="pt-BR" altLang="en-US" sz="2000" dirty="0" smtClean="0"/>
              <a:t>Create Campaign and Campaign Heirarchy</a:t>
            </a:r>
          </a:p>
          <a:p>
            <a:pPr lvl="2">
              <a:buClr>
                <a:srgbClr val="FF0000"/>
              </a:buClr>
              <a:buFont typeface="Wingdings" panose="05000000000000000000" pitchFamily="2" charset="2"/>
              <a:buChar char="§"/>
            </a:pPr>
            <a:r>
              <a:rPr lang="pt-BR" altLang="en-US" sz="2000" dirty="0" smtClean="0"/>
              <a:t>Add, Edit and Create Campaign Member</a:t>
            </a:r>
          </a:p>
          <a:p>
            <a:pPr lvl="2">
              <a:buClr>
                <a:srgbClr val="FF0000"/>
              </a:buClr>
              <a:buFont typeface="Wingdings" panose="05000000000000000000" pitchFamily="2" charset="2"/>
              <a:buChar char="§"/>
            </a:pPr>
            <a:r>
              <a:rPr lang="pt-BR" altLang="en-US" sz="2000" dirty="0" smtClean="0"/>
              <a:t>Define Web-to-Lead</a:t>
            </a:r>
          </a:p>
          <a:p>
            <a:pPr lvl="2">
              <a:buClr>
                <a:srgbClr val="FF0000"/>
              </a:buClr>
              <a:buFont typeface="Wingdings" panose="05000000000000000000" pitchFamily="2" charset="2"/>
              <a:buChar char="§"/>
            </a:pPr>
            <a:r>
              <a:rPr lang="pt-BR" altLang="en-US" sz="2000" dirty="0" smtClean="0"/>
              <a:t>Import Leads</a:t>
            </a:r>
          </a:p>
          <a:p>
            <a:pPr lvl="2">
              <a:buClr>
                <a:srgbClr val="FF0000"/>
              </a:buClr>
              <a:buFont typeface="Wingdings" panose="05000000000000000000" pitchFamily="2" charset="2"/>
              <a:buChar char="§"/>
            </a:pPr>
            <a:r>
              <a:rPr lang="pt-BR" altLang="en-US" sz="2000" dirty="0" smtClean="0"/>
              <a:t>Convert Leads</a:t>
            </a:r>
          </a:p>
          <a:p>
            <a:pPr lvl="2">
              <a:buClr>
                <a:srgbClr val="FF0000"/>
              </a:buClr>
              <a:buFont typeface="Wingdings" panose="05000000000000000000" pitchFamily="2" charset="2"/>
              <a:buChar char="§"/>
            </a:pPr>
            <a:r>
              <a:rPr lang="pt-BR" altLang="en-US" sz="2000" dirty="0" smtClean="0"/>
              <a:t>AutoResponse Rules</a:t>
            </a:r>
          </a:p>
          <a:p>
            <a:pPr lvl="2">
              <a:buClr>
                <a:srgbClr val="FF0000"/>
              </a:buClr>
              <a:buFont typeface="Wingdings" panose="05000000000000000000" pitchFamily="2" charset="2"/>
              <a:buChar char="§"/>
            </a:pPr>
            <a:r>
              <a:rPr lang="pt-BR" altLang="en-US" sz="2000" dirty="0" smtClean="0"/>
              <a:t>Campaign Reports</a:t>
            </a:r>
            <a:endParaRPr lang="en-US" altLang="en-US" sz="2000" dirty="0" smtClean="0"/>
          </a:p>
        </p:txBody>
      </p:sp>
      <p:sp>
        <p:nvSpPr>
          <p:cNvPr id="16386" name="Title 1"/>
          <p:cNvSpPr>
            <a:spLocks noGrp="1"/>
          </p:cNvSpPr>
          <p:nvPr>
            <p:ph type="title"/>
          </p:nvPr>
        </p:nvSpPr>
        <p:spPr/>
        <p:txBody>
          <a:bodyPr/>
          <a:lstStyle/>
          <a:p>
            <a:r>
              <a:rPr lang="en-US" altLang="en-US" smtClean="0"/>
              <a:t>Session Objective</a:t>
            </a: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533578"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7435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571" y="152400"/>
            <a:ext cx="8817429"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3821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454665" y="1371600"/>
            <a:ext cx="8212137" cy="2590800"/>
          </a:xfrm>
        </p:spPr>
        <p:txBody>
          <a:bodyPr>
            <a:normAutofit fontScale="85000" lnSpcReduction="20000"/>
          </a:bodyPr>
          <a:lstStyle/>
          <a:p>
            <a:r>
              <a:rPr lang="en-US" altLang="en-US" sz="2000" dirty="0" smtClean="0"/>
              <a:t>A campaign hierarchy allows you to group campaigns together within a specific marketing program or initiative, which enables you to analyze related marketing efforts more efficiently</a:t>
            </a:r>
          </a:p>
          <a:p>
            <a:r>
              <a:rPr lang="en-US" altLang="en-US" sz="2000" dirty="0" smtClean="0"/>
              <a:t>A hierarchy can contain a maximum of five levels</a:t>
            </a:r>
          </a:p>
          <a:p>
            <a:r>
              <a:rPr lang="en-US" altLang="en-US" sz="2000" dirty="0" smtClean="0"/>
              <a:t>Each campaign can have only one parent campaign but an unlimited number of sibling campaigns</a:t>
            </a:r>
          </a:p>
          <a:p>
            <a:r>
              <a:rPr lang="en-US" altLang="en-US" sz="2000" dirty="0" smtClean="0"/>
              <a:t>We can organize campaigns into hierarchies for easy analysis of related marketing tactics</a:t>
            </a:r>
          </a:p>
          <a:p>
            <a:r>
              <a:rPr lang="en-US" altLang="en-US" sz="2000" dirty="0" smtClean="0"/>
              <a:t>Used to club the campaigns falling under one major Marketing Plan / Initiative</a:t>
            </a:r>
          </a:p>
          <a:p>
            <a:endParaRPr lang="en-US" altLang="en-US" dirty="0" smtClean="0"/>
          </a:p>
          <a:p>
            <a:pPr lvl="2"/>
            <a:endParaRPr lang="en-US" altLang="en-US" sz="2800" dirty="0" smtClean="0"/>
          </a:p>
          <a:p>
            <a:pPr lvl="1"/>
            <a:endParaRPr lang="en-US" altLang="en-US" dirty="0" smtClean="0"/>
          </a:p>
          <a:p>
            <a:pPr lvl="1"/>
            <a:endParaRPr lang="en-US" altLang="en-US" dirty="0" smtClean="0"/>
          </a:p>
          <a:p>
            <a:pPr lvl="1"/>
            <a:endParaRPr lang="en-US" altLang="en-US" sz="1600" dirty="0" smtClean="0"/>
          </a:p>
          <a:p>
            <a:pPr>
              <a:buFont typeface="Wingdings 3" panose="05040102010807070707" pitchFamily="18" charset="2"/>
              <a:buNone/>
            </a:pPr>
            <a:endParaRPr lang="en-US" altLang="en-US" sz="2000" dirty="0" smtClean="0"/>
          </a:p>
          <a:p>
            <a:endParaRPr lang="en-US" altLang="en-US" dirty="0" smtClean="0"/>
          </a:p>
        </p:txBody>
      </p:sp>
      <p:sp>
        <p:nvSpPr>
          <p:cNvPr id="33794" name="Title 1"/>
          <p:cNvSpPr>
            <a:spLocks noGrp="1"/>
          </p:cNvSpPr>
          <p:nvPr>
            <p:ph type="title"/>
          </p:nvPr>
        </p:nvSpPr>
        <p:spPr/>
        <p:txBody>
          <a:bodyPr/>
          <a:lstStyle/>
          <a:p>
            <a:r>
              <a:rPr lang="en-US" altLang="en-US" smtClean="0"/>
              <a:t>Campaign Hierarchy</a:t>
            </a:r>
          </a:p>
        </p:txBody>
      </p:sp>
      <p:pic>
        <p:nvPicPr>
          <p:cNvPr id="5" name="Picture 2"/>
          <p:cNvPicPr>
            <a:picLocks noChangeAspect="1" noChangeArrowheads="1"/>
          </p:cNvPicPr>
          <p:nvPr/>
        </p:nvPicPr>
        <p:blipFill>
          <a:blip r:embed="rId2"/>
          <a:srcRect/>
          <a:stretch>
            <a:fillRect/>
          </a:stretch>
        </p:blipFill>
        <p:spPr bwMode="auto">
          <a:xfrm>
            <a:off x="2440781" y="4267200"/>
            <a:ext cx="4267200" cy="2127250"/>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noGrp="1"/>
          </p:cNvSpPr>
          <p:nvPr>
            <p:ph idx="1"/>
          </p:nvPr>
        </p:nvSpPr>
        <p:spPr>
          <a:xfrm>
            <a:off x="398463" y="1199614"/>
            <a:ext cx="8212137" cy="3600986"/>
          </a:xfrm>
        </p:spPr>
        <p:txBody>
          <a:bodyPr>
            <a:normAutofit fontScale="62500" lnSpcReduction="20000"/>
          </a:bodyPr>
          <a:lstStyle/>
          <a:p>
            <a:r>
              <a:rPr lang="en-US" altLang="en-US" dirty="0" smtClean="0"/>
              <a:t>Campaign members are created from lead, contact, or person account records</a:t>
            </a:r>
          </a:p>
          <a:p>
            <a:endParaRPr lang="en-US" altLang="en-US" dirty="0" smtClean="0"/>
          </a:p>
          <a:p>
            <a:r>
              <a:rPr lang="en-US" altLang="en-US" dirty="0" smtClean="0"/>
              <a:t>On </a:t>
            </a:r>
            <a:r>
              <a:rPr lang="en-US" altLang="en-US" dirty="0"/>
              <a:t>the Campaign Member Detail Page you can view, edit, delete, or clone that record If the campaign Member was created from a lead, </a:t>
            </a:r>
            <a:endParaRPr lang="en-US" altLang="en-US" dirty="0" smtClean="0"/>
          </a:p>
          <a:p>
            <a:endParaRPr lang="en-US" altLang="en-US" dirty="0"/>
          </a:p>
          <a:p>
            <a:r>
              <a:rPr lang="en-US" altLang="en-US" dirty="0" smtClean="0"/>
              <a:t>You </a:t>
            </a:r>
            <a:r>
              <a:rPr lang="en-US" altLang="en-US" dirty="0"/>
              <a:t>convert that lead from the campaign member record to a new or existing account, contact, or opportunity. </a:t>
            </a:r>
            <a:endParaRPr lang="en-US" altLang="en-US" dirty="0" smtClean="0"/>
          </a:p>
          <a:p>
            <a:endParaRPr lang="en-US" altLang="en-US" dirty="0"/>
          </a:p>
          <a:p>
            <a:r>
              <a:rPr lang="en-US" altLang="en-US" dirty="0" smtClean="0"/>
              <a:t>If </a:t>
            </a:r>
            <a:r>
              <a:rPr lang="en-US" altLang="en-US" dirty="0"/>
              <a:t>the Campaign Member was created from a  Contact you can create an opportunity right from the Campaign Member record. </a:t>
            </a:r>
            <a:endParaRPr lang="en-US" altLang="en-US" dirty="0" smtClean="0"/>
          </a:p>
          <a:p>
            <a:endParaRPr lang="en-US" altLang="en-US" dirty="0"/>
          </a:p>
          <a:p>
            <a:r>
              <a:rPr lang="en-US" altLang="en-US" dirty="0" smtClean="0"/>
              <a:t>The </a:t>
            </a:r>
            <a:r>
              <a:rPr lang="en-US" altLang="en-US" dirty="0"/>
              <a:t>combination of custom fields, workflow, and triggers for Campaign Member means you can create automated campaigns</a:t>
            </a:r>
            <a:endParaRPr lang="en-US" altLang="en-US" dirty="0" smtClean="0"/>
          </a:p>
        </p:txBody>
      </p:sp>
      <p:sp>
        <p:nvSpPr>
          <p:cNvPr id="34818" name="Title 1"/>
          <p:cNvSpPr>
            <a:spLocks noGrp="1"/>
          </p:cNvSpPr>
          <p:nvPr>
            <p:ph type="title"/>
          </p:nvPr>
        </p:nvSpPr>
        <p:spPr/>
        <p:txBody>
          <a:bodyPr/>
          <a:lstStyle/>
          <a:p>
            <a:r>
              <a:rPr lang="en-US" altLang="en-US" smtClean="0"/>
              <a:t>Campaign Member</a:t>
            </a:r>
          </a:p>
        </p:txBody>
      </p:sp>
      <p:pic>
        <p:nvPicPr>
          <p:cNvPr id="4" name="Picture 2"/>
          <p:cNvPicPr>
            <a:picLocks noChangeAspect="1" noChangeArrowheads="1"/>
          </p:cNvPicPr>
          <p:nvPr/>
        </p:nvPicPr>
        <p:blipFill>
          <a:blip r:embed="rId2"/>
          <a:srcRect/>
          <a:stretch>
            <a:fillRect/>
          </a:stretch>
        </p:blipFill>
        <p:spPr bwMode="auto">
          <a:xfrm>
            <a:off x="1066800" y="4800600"/>
            <a:ext cx="7543800" cy="1720850"/>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p:cNvSpPr>
            <a:spLocks noGrp="1"/>
          </p:cNvSpPr>
          <p:nvPr>
            <p:ph idx="1"/>
          </p:nvPr>
        </p:nvSpPr>
        <p:spPr/>
        <p:txBody>
          <a:bodyPr/>
          <a:lstStyle/>
          <a:p>
            <a:r>
              <a:rPr lang="en-US" altLang="en-US" smtClean="0"/>
              <a:t>Select Campaign Screen </a:t>
            </a:r>
            <a:r>
              <a:rPr lang="en-US" altLang="en-US" smtClean="0">
                <a:sym typeface="Wingdings" panose="05000000000000000000" pitchFamily="2" charset="2"/>
              </a:rPr>
              <a:t>and click on ‘New’ button to create a new campaign</a:t>
            </a:r>
          </a:p>
          <a:p>
            <a:endParaRPr lang="en-US" altLang="en-US" smtClean="0"/>
          </a:p>
          <a:p>
            <a:r>
              <a:rPr lang="en-US" altLang="en-US" smtClean="0"/>
              <a:t>Fill in all required details for this campaign and save the record</a:t>
            </a:r>
          </a:p>
        </p:txBody>
      </p:sp>
      <p:sp>
        <p:nvSpPr>
          <p:cNvPr id="35842" name="Title 1"/>
          <p:cNvSpPr>
            <a:spLocks noGrp="1"/>
          </p:cNvSpPr>
          <p:nvPr>
            <p:ph type="title"/>
          </p:nvPr>
        </p:nvSpPr>
        <p:spPr/>
        <p:txBody>
          <a:bodyPr/>
          <a:lstStyle/>
          <a:p>
            <a:r>
              <a:rPr lang="en-US" altLang="en-US" smtClean="0"/>
              <a:t>Creating a Campaign</a:t>
            </a:r>
          </a:p>
        </p:txBody>
      </p:sp>
      <p:pic>
        <p:nvPicPr>
          <p:cNvPr id="5" name="Picture 3"/>
          <p:cNvPicPr>
            <a:picLocks noChangeAspect="1" noChangeArrowheads="1"/>
          </p:cNvPicPr>
          <p:nvPr/>
        </p:nvPicPr>
        <p:blipFill>
          <a:blip r:embed="rId2"/>
          <a:srcRect/>
          <a:stretch>
            <a:fillRect/>
          </a:stretch>
        </p:blipFill>
        <p:spPr bwMode="auto">
          <a:xfrm>
            <a:off x="1524000" y="3810000"/>
            <a:ext cx="7086600" cy="2384425"/>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686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4844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534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22871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1"/>
          </p:nvPr>
        </p:nvSpPr>
        <p:spPr/>
        <p:txBody>
          <a:bodyPr/>
          <a:lstStyle/>
          <a:p>
            <a:r>
              <a:rPr lang="en-US" altLang="en-US" smtClean="0"/>
              <a:t>Select a campaign to add campaign members to it</a:t>
            </a:r>
          </a:p>
          <a:p>
            <a:endParaRPr lang="en-US" altLang="en-US" smtClean="0"/>
          </a:p>
          <a:p>
            <a:r>
              <a:rPr lang="en-US" altLang="en-US" smtClean="0"/>
              <a:t>Click </a:t>
            </a:r>
            <a:r>
              <a:rPr lang="en-US" altLang="en-US" smtClean="0">
                <a:sym typeface="Wingdings" panose="05000000000000000000" pitchFamily="2" charset="2"/>
              </a:rPr>
              <a:t> Manage Members  Add Members – Search (or other appropriate option)</a:t>
            </a:r>
          </a:p>
        </p:txBody>
      </p:sp>
      <p:sp>
        <p:nvSpPr>
          <p:cNvPr id="36866" name="Title 1"/>
          <p:cNvSpPr>
            <a:spLocks noGrp="1"/>
          </p:cNvSpPr>
          <p:nvPr>
            <p:ph type="title"/>
          </p:nvPr>
        </p:nvSpPr>
        <p:spPr/>
        <p:txBody>
          <a:bodyPr>
            <a:normAutofit fontScale="90000"/>
          </a:bodyPr>
          <a:lstStyle/>
          <a:p>
            <a:r>
              <a:rPr lang="en-US" altLang="en-US" smtClean="0"/>
              <a:t>Adding Leads and Contacts to a campaign</a:t>
            </a:r>
          </a:p>
        </p:txBody>
      </p:sp>
      <p:pic>
        <p:nvPicPr>
          <p:cNvPr id="4" name="Picture 2"/>
          <p:cNvPicPr>
            <a:picLocks noChangeAspect="1" noChangeArrowheads="1"/>
          </p:cNvPicPr>
          <p:nvPr/>
        </p:nvPicPr>
        <p:blipFill>
          <a:blip r:embed="rId2"/>
          <a:srcRect/>
          <a:stretch>
            <a:fillRect/>
          </a:stretch>
        </p:blipFill>
        <p:spPr bwMode="auto">
          <a:xfrm>
            <a:off x="762000" y="3733800"/>
            <a:ext cx="7543800" cy="1720850"/>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ntent Placeholder 2"/>
          <p:cNvSpPr>
            <a:spLocks noGrp="1"/>
          </p:cNvSpPr>
          <p:nvPr>
            <p:ph idx="1"/>
          </p:nvPr>
        </p:nvSpPr>
        <p:spPr>
          <a:xfrm>
            <a:off x="485373" y="1295400"/>
            <a:ext cx="8212137" cy="1384995"/>
          </a:xfrm>
        </p:spPr>
        <p:txBody>
          <a:bodyPr/>
          <a:lstStyle/>
          <a:p>
            <a:r>
              <a:rPr lang="en-US" altLang="en-US" sz="2000" dirty="0" smtClean="0"/>
              <a:t>Provide the criteria to search the Leads or Contacts</a:t>
            </a:r>
          </a:p>
          <a:p>
            <a:r>
              <a:rPr lang="en-US" altLang="en-US" sz="2000" dirty="0" smtClean="0"/>
              <a:t>Select the members to be selected for the campaign and Add</a:t>
            </a:r>
          </a:p>
          <a:p>
            <a:endParaRPr lang="en-US" altLang="en-US" dirty="0" smtClean="0"/>
          </a:p>
        </p:txBody>
      </p:sp>
      <p:sp>
        <p:nvSpPr>
          <p:cNvPr id="37890" name="Title 1"/>
          <p:cNvSpPr>
            <a:spLocks noGrp="1"/>
          </p:cNvSpPr>
          <p:nvPr>
            <p:ph type="title"/>
          </p:nvPr>
        </p:nvSpPr>
        <p:spPr/>
        <p:txBody>
          <a:bodyPr>
            <a:normAutofit fontScale="90000"/>
          </a:bodyPr>
          <a:lstStyle/>
          <a:p>
            <a:r>
              <a:rPr lang="en-US" altLang="en-US" smtClean="0"/>
              <a:t>Adding Leads and Contacts to a campaign</a:t>
            </a:r>
          </a:p>
        </p:txBody>
      </p:sp>
      <p:pic>
        <p:nvPicPr>
          <p:cNvPr id="48130" name="Picture 2"/>
          <p:cNvPicPr>
            <a:picLocks noChangeAspect="1" noChangeArrowheads="1"/>
          </p:cNvPicPr>
          <p:nvPr/>
        </p:nvPicPr>
        <p:blipFill>
          <a:blip r:embed="rId2"/>
          <a:srcRect/>
          <a:stretch>
            <a:fillRect/>
          </a:stretch>
        </p:blipFill>
        <p:spPr bwMode="auto">
          <a:xfrm>
            <a:off x="2235230" y="2133600"/>
            <a:ext cx="4565619" cy="4114800"/>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686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709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idx="1"/>
          </p:nvPr>
        </p:nvSpPr>
        <p:spPr>
          <a:xfrm>
            <a:off x="468312" y="1219200"/>
            <a:ext cx="8212137" cy="1384995"/>
          </a:xfrm>
        </p:spPr>
        <p:txBody>
          <a:bodyPr>
            <a:normAutofit fontScale="85000" lnSpcReduction="10000"/>
          </a:bodyPr>
          <a:lstStyle/>
          <a:p>
            <a:r>
              <a:rPr lang="en-US" altLang="en-US" sz="2000" dirty="0" smtClean="0"/>
              <a:t>A lead is a prospect or potential opportunity. A person you met at a conference who expressed interest in your product and / or Service</a:t>
            </a:r>
          </a:p>
          <a:p>
            <a:r>
              <a:rPr lang="en-US" altLang="en-US" sz="2000" dirty="0" smtClean="0"/>
              <a:t>Leads can be entered  manually or administrator can import leads or set up Web-to-Lead to gather information from company’s website</a:t>
            </a:r>
          </a:p>
          <a:p>
            <a:endParaRPr lang="en-US" altLang="en-US" dirty="0" smtClean="0"/>
          </a:p>
        </p:txBody>
      </p:sp>
      <p:sp>
        <p:nvSpPr>
          <p:cNvPr id="17410" name="Title 1"/>
          <p:cNvSpPr>
            <a:spLocks noGrp="1"/>
          </p:cNvSpPr>
          <p:nvPr>
            <p:ph type="title"/>
          </p:nvPr>
        </p:nvSpPr>
        <p:spPr/>
        <p:txBody>
          <a:bodyPr/>
          <a:lstStyle/>
          <a:p>
            <a:r>
              <a:rPr lang="en-US" altLang="en-US" smtClean="0"/>
              <a:t>Leads</a:t>
            </a:r>
          </a:p>
        </p:txBody>
      </p:sp>
      <p:pic>
        <p:nvPicPr>
          <p:cNvPr id="4" name="Picture 2"/>
          <p:cNvPicPr>
            <a:picLocks noChangeAspect="1" noChangeArrowheads="1"/>
          </p:cNvPicPr>
          <p:nvPr/>
        </p:nvPicPr>
        <p:blipFill>
          <a:blip r:embed="rId2"/>
          <a:srcRect/>
          <a:stretch>
            <a:fillRect/>
          </a:stretch>
        </p:blipFill>
        <p:spPr bwMode="auto">
          <a:xfrm>
            <a:off x="1223961" y="2604195"/>
            <a:ext cx="6700838" cy="3657600"/>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6" y="152400"/>
            <a:ext cx="897815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8109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8763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02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58" y="228600"/>
            <a:ext cx="8422341"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2268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610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486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686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85943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a:xfrm>
            <a:off x="383381" y="1123548"/>
            <a:ext cx="8382000" cy="5486400"/>
          </a:xfrm>
        </p:spPr>
        <p:txBody>
          <a:bodyPr/>
          <a:lstStyle/>
          <a:p>
            <a:r>
              <a:rPr lang="en-US" altLang="en-US" sz="2000" dirty="0" smtClean="0"/>
              <a:t>Because opportunities are usually influenced by more than one campaign, the campaign influence feature allows you to manually or automatically associate multiple influential campaigns to a single opportunity</a:t>
            </a:r>
          </a:p>
          <a:p>
            <a:r>
              <a:rPr lang="en-US" altLang="en-US" sz="2000" dirty="0" smtClean="0"/>
              <a:t>Campaign Influence feature allows to track the influence of multiple campaigns on an opportunity</a:t>
            </a:r>
          </a:p>
          <a:p>
            <a:r>
              <a:rPr lang="en-US" altLang="en-US" sz="2000" dirty="0" smtClean="0"/>
              <a:t>We can use a Campaign member workflow rule to send email to the owner of the leads and contacts, once they are added in a campaign</a:t>
            </a:r>
          </a:p>
          <a:p>
            <a:endParaRPr lang="en-US" altLang="en-US" dirty="0" smtClean="0"/>
          </a:p>
        </p:txBody>
      </p:sp>
      <p:sp>
        <p:nvSpPr>
          <p:cNvPr id="38914" name="Title 1"/>
          <p:cNvSpPr>
            <a:spLocks noGrp="1"/>
          </p:cNvSpPr>
          <p:nvPr>
            <p:ph type="title"/>
          </p:nvPr>
        </p:nvSpPr>
        <p:spPr/>
        <p:txBody>
          <a:bodyPr/>
          <a:lstStyle/>
          <a:p>
            <a:r>
              <a:rPr lang="en-US" altLang="en-US" smtClean="0"/>
              <a:t>Campaign Influence</a:t>
            </a:r>
          </a:p>
        </p:txBody>
      </p:sp>
      <p:pic>
        <p:nvPicPr>
          <p:cNvPr id="5" name="Picture 3"/>
          <p:cNvPicPr>
            <a:picLocks noChangeAspect="1" noChangeArrowheads="1"/>
          </p:cNvPicPr>
          <p:nvPr/>
        </p:nvPicPr>
        <p:blipFill>
          <a:blip r:embed="rId2"/>
          <a:srcRect/>
          <a:stretch>
            <a:fillRect/>
          </a:stretch>
        </p:blipFill>
        <p:spPr bwMode="auto">
          <a:xfrm>
            <a:off x="3124200" y="3651621"/>
            <a:ext cx="5495925" cy="2714254"/>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28600"/>
            <a:ext cx="86106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1947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28600"/>
            <a:ext cx="8915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39094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719608"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66081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a:spLocks noGrp="1"/>
          </p:cNvSpPr>
          <p:nvPr>
            <p:ph idx="1"/>
          </p:nvPr>
        </p:nvSpPr>
        <p:spPr>
          <a:xfrm>
            <a:off x="493334" y="1288702"/>
            <a:ext cx="8212137" cy="1384995"/>
          </a:xfrm>
        </p:spPr>
        <p:txBody>
          <a:bodyPr/>
          <a:lstStyle/>
          <a:p>
            <a:r>
              <a:rPr lang="en-US" altLang="en-US" sz="2000" dirty="0" smtClean="0"/>
              <a:t>Salesforce offers a wide range of standard reports on Campaigns</a:t>
            </a:r>
          </a:p>
          <a:p>
            <a:r>
              <a:rPr lang="en-US" altLang="en-US" sz="2000" dirty="0" smtClean="0"/>
              <a:t>We can create new custom Reports</a:t>
            </a:r>
          </a:p>
          <a:p>
            <a:endParaRPr lang="en-US" altLang="en-US" dirty="0" smtClean="0"/>
          </a:p>
        </p:txBody>
      </p:sp>
      <p:sp>
        <p:nvSpPr>
          <p:cNvPr id="39938" name="Title 1"/>
          <p:cNvSpPr>
            <a:spLocks noGrp="1"/>
          </p:cNvSpPr>
          <p:nvPr>
            <p:ph type="title"/>
          </p:nvPr>
        </p:nvSpPr>
        <p:spPr/>
        <p:txBody>
          <a:bodyPr/>
          <a:lstStyle/>
          <a:p>
            <a:r>
              <a:rPr lang="en-US" altLang="en-US" smtClean="0"/>
              <a:t>Campaign Reports</a:t>
            </a:r>
          </a:p>
        </p:txBody>
      </p:sp>
      <p:pic>
        <p:nvPicPr>
          <p:cNvPr id="6" name="Picture 4"/>
          <p:cNvPicPr>
            <a:picLocks noChangeAspect="1" noChangeArrowheads="1"/>
          </p:cNvPicPr>
          <p:nvPr/>
        </p:nvPicPr>
        <p:blipFill>
          <a:blip r:embed="rId2"/>
          <a:srcRect/>
          <a:stretch>
            <a:fillRect/>
          </a:stretch>
        </p:blipFill>
        <p:spPr bwMode="auto">
          <a:xfrm>
            <a:off x="990600" y="1981200"/>
            <a:ext cx="7019925" cy="3656013"/>
          </a:xfrm>
          <a:prstGeom prst="rect">
            <a:avLst/>
          </a:prstGeom>
          <a:noFill/>
          <a:ln w="9525">
            <a:solidFill>
              <a:schemeClr val="accent2">
                <a:lumMod val="60000"/>
                <a:lumOff val="40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a:xfrm>
            <a:off x="468313" y="1295400"/>
            <a:ext cx="8212137" cy="1384995"/>
          </a:xfrm>
        </p:spPr>
        <p:txBody>
          <a:bodyPr>
            <a:normAutofit fontScale="77500" lnSpcReduction="20000"/>
          </a:bodyPr>
          <a:lstStyle/>
          <a:p>
            <a:r>
              <a:rPr lang="en-US" altLang="en-US" sz="2000" dirty="0" smtClean="0"/>
              <a:t>Clicking </a:t>
            </a:r>
            <a:r>
              <a:rPr lang="en-US" altLang="en-US" sz="2000" b="1" dirty="0" smtClean="0"/>
              <a:t>Convert  </a:t>
            </a:r>
            <a:r>
              <a:rPr lang="en-US" altLang="en-US" sz="2000" dirty="0" smtClean="0"/>
              <a:t>button will convert the selected lead into an account, opportunity, and contact</a:t>
            </a:r>
          </a:p>
          <a:p>
            <a:r>
              <a:rPr lang="en-US" altLang="en-US" sz="2000" dirty="0" smtClean="0"/>
              <a:t>The </a:t>
            </a:r>
            <a:r>
              <a:rPr lang="en-US" altLang="en-US" sz="2000" b="1" dirty="0" smtClean="0"/>
              <a:t>Clone</a:t>
            </a:r>
            <a:r>
              <a:rPr lang="en-US" altLang="en-US" sz="2000" dirty="0" smtClean="0"/>
              <a:t> button on a lead quickly creates a new lead with the same information as the existing lead</a:t>
            </a:r>
          </a:p>
          <a:p>
            <a:r>
              <a:rPr lang="en-US" altLang="en-US" sz="2000" dirty="0" smtClean="0"/>
              <a:t>Administrator can create a lead assignment rule to automatically </a:t>
            </a:r>
            <a:r>
              <a:rPr lang="en-US" altLang="en-US" sz="2000" b="1" dirty="0" smtClean="0"/>
              <a:t>assign</a:t>
            </a:r>
            <a:r>
              <a:rPr lang="en-US" altLang="en-US" sz="2000" dirty="0" smtClean="0"/>
              <a:t> leads to different users or queues</a:t>
            </a:r>
          </a:p>
          <a:p>
            <a:pPr>
              <a:buFont typeface="Wingdings 3" panose="05040102010807070707" pitchFamily="18" charset="2"/>
              <a:buNone/>
            </a:pPr>
            <a:endParaRPr lang="en-US" altLang="en-US" sz="2000" dirty="0" smtClean="0"/>
          </a:p>
          <a:p>
            <a:endParaRPr lang="en-US" altLang="en-US" dirty="0" smtClean="0"/>
          </a:p>
        </p:txBody>
      </p:sp>
      <p:sp>
        <p:nvSpPr>
          <p:cNvPr id="18434" name="Title 1"/>
          <p:cNvSpPr>
            <a:spLocks noGrp="1"/>
          </p:cNvSpPr>
          <p:nvPr>
            <p:ph type="title"/>
          </p:nvPr>
        </p:nvSpPr>
        <p:spPr/>
        <p:txBody>
          <a:bodyPr/>
          <a:lstStyle/>
          <a:p>
            <a:r>
              <a:rPr lang="en-US" altLang="en-US" smtClean="0"/>
              <a:t>Leads</a:t>
            </a:r>
          </a:p>
        </p:txBody>
      </p:sp>
      <p:pic>
        <p:nvPicPr>
          <p:cNvPr id="5" name="Picture 3"/>
          <p:cNvPicPr>
            <a:picLocks noChangeAspect="1" noChangeArrowheads="1"/>
          </p:cNvPicPr>
          <p:nvPr/>
        </p:nvPicPr>
        <p:blipFill>
          <a:blip r:embed="rId2"/>
          <a:srcRect/>
          <a:stretch>
            <a:fillRect/>
          </a:stretch>
        </p:blipFill>
        <p:spPr bwMode="auto">
          <a:xfrm>
            <a:off x="762000" y="3352800"/>
            <a:ext cx="7596188" cy="1828800"/>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4800"/>
            <a:ext cx="8610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8395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100072"/>
          </a:xfrm>
        </p:spPr>
        <p:txBody>
          <a:bodyPr>
            <a:normAutofit fontScale="92500" lnSpcReduction="20000"/>
          </a:bodyPr>
          <a:lstStyle/>
          <a:p>
            <a:r>
              <a:rPr lang="en-US" dirty="0"/>
              <a:t>With Salesforce, you can efficiently resolve and correspond with customer inquiries via email. </a:t>
            </a:r>
            <a:endParaRPr lang="en-US" dirty="0" smtClean="0"/>
          </a:p>
          <a:p>
            <a:r>
              <a:rPr lang="en-US" dirty="0" smtClean="0"/>
              <a:t>Track </a:t>
            </a:r>
            <a:r>
              <a:rPr lang="en-US" dirty="0"/>
              <a:t>and view all email threads regarding a customer service issue, and let your customers send inquiries to email addresses that automatically convert customer emails to cases.</a:t>
            </a:r>
          </a:p>
        </p:txBody>
      </p:sp>
      <p:sp>
        <p:nvSpPr>
          <p:cNvPr id="3" name="Title 2"/>
          <p:cNvSpPr>
            <a:spLocks noGrp="1"/>
          </p:cNvSpPr>
          <p:nvPr>
            <p:ph type="title"/>
          </p:nvPr>
        </p:nvSpPr>
        <p:spPr/>
        <p:txBody>
          <a:bodyPr>
            <a:normAutofit/>
          </a:bodyPr>
          <a:lstStyle/>
          <a:p>
            <a:r>
              <a:rPr lang="en-US" b="0" dirty="0">
                <a:effectLst/>
              </a:rPr>
              <a:t>Introducing </a:t>
            </a:r>
            <a:r>
              <a:rPr lang="en-US" b="0" dirty="0" smtClean="0">
                <a:effectLst/>
              </a:rPr>
              <a:t>Email-to-Case</a:t>
            </a:r>
            <a:endParaRPr lang="en-US" dirty="0"/>
          </a:p>
        </p:txBody>
      </p:sp>
      <p:sp>
        <p:nvSpPr>
          <p:cNvPr id="5" name="Rectangle 1"/>
          <p:cNvSpPr>
            <a:spLocks noChangeArrowheads="1"/>
          </p:cNvSpPr>
          <p:nvPr/>
        </p:nvSpPr>
        <p:spPr bwMode="auto">
          <a:xfrm>
            <a:off x="457200" y="3287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a:r>
            <a:br>
              <a:rPr kumimoji="0" lang="en-US" sz="1800" b="0" i="0" u="none" strike="noStrike" cap="none" normalizeH="0" baseline="0" smtClean="0">
                <a:ln>
                  <a:noFill/>
                </a:ln>
                <a:solidFill>
                  <a:schemeClr val="tx1"/>
                </a:solidFill>
                <a:effectLst/>
                <a:latin typeface="Arial" charset="0"/>
                <a:cs typeface="Arial" charset="0"/>
              </a:rPr>
            </a:b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657600"/>
            <a:ext cx="7543800"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7756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82" y="0"/>
            <a:ext cx="8996082"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0296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1. Customer responses regarding a case are automatically associated with the original case, including any attachments the customer sends. </a:t>
            </a:r>
            <a:br>
              <a:rPr lang="en-US" dirty="0"/>
            </a:br>
            <a:r>
              <a:rPr lang="en-US" dirty="0"/>
              <a:t>2. Case reporting measures both inbound and outbound emails by case so that you can see how many emails are exchanged before an issue is resolved. </a:t>
            </a:r>
            <a:br>
              <a:rPr lang="en-US" dirty="0"/>
            </a:br>
            <a:r>
              <a:rPr lang="en-US" dirty="0"/>
              <a:t>3. Routing addresses allow you to create multiple email addresses from which the contents of customer emails can be converted to case fields. </a:t>
            </a:r>
            <a:br>
              <a:rPr lang="en-US" dirty="0"/>
            </a:br>
            <a:r>
              <a:rPr lang="en-US" dirty="0"/>
              <a:t>4. Assignment Rules, Escalation Rules, Workflow Rules and Auto-Response Rules all work seamlessly with Email-to-Case.</a:t>
            </a:r>
          </a:p>
        </p:txBody>
      </p:sp>
      <p:sp>
        <p:nvSpPr>
          <p:cNvPr id="3" name="Title 2"/>
          <p:cNvSpPr>
            <a:spLocks noGrp="1"/>
          </p:cNvSpPr>
          <p:nvPr>
            <p:ph type="title"/>
          </p:nvPr>
        </p:nvSpPr>
        <p:spPr/>
        <p:txBody>
          <a:bodyPr>
            <a:normAutofit/>
          </a:bodyPr>
          <a:lstStyle/>
          <a:p>
            <a:r>
              <a:rPr lang="en-US" dirty="0" smtClean="0"/>
              <a:t>Key Features and Benefits</a:t>
            </a:r>
            <a:endParaRPr lang="en-US" dirty="0"/>
          </a:p>
        </p:txBody>
      </p:sp>
    </p:spTree>
    <p:extLst>
      <p:ext uri="{BB962C8B-B14F-4D97-AF65-F5344CB8AC3E}">
        <p14:creationId xmlns:p14="http://schemas.microsoft.com/office/powerpoint/2010/main" val="10731608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59" y="-8966"/>
            <a:ext cx="8727141" cy="572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57202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Enable On-Demand Email-to-Case </a:t>
            </a:r>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1" y="2560586"/>
            <a:ext cx="6705600" cy="27534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0" y="1676400"/>
            <a:ext cx="8534400" cy="861774"/>
          </a:xfrm>
          <a:prstGeom prst="rect">
            <a:avLst/>
          </a:prstGeom>
        </p:spPr>
        <p:txBody>
          <a:bodyPr wrap="square">
            <a:spAutoFit/>
          </a:bodyPr>
          <a:lstStyle/>
          <a:p>
            <a:r>
              <a:rPr lang="en-US" sz="2500" dirty="0">
                <a:latin typeface="+mn-lt"/>
                <a:cs typeface="+mn-cs"/>
              </a:rPr>
              <a:t>Click Your Name &gt; Setup &gt; Customize &gt; Cases &gt; Email-to-Case</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542304"/>
            <a:ext cx="8001000" cy="2190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0283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033272"/>
          </a:xfrm>
        </p:spPr>
        <p:txBody>
          <a:bodyPr>
            <a:normAutofit fontScale="92500" lnSpcReduction="20000"/>
          </a:bodyPr>
          <a:lstStyle/>
          <a:p>
            <a:r>
              <a:rPr lang="en-US" dirty="0" smtClean="0"/>
              <a:t>Define </a:t>
            </a:r>
            <a:r>
              <a:rPr lang="en-US" dirty="0"/>
              <a:t>an email address that will route any emails it receives to Salesforce and converts them to cases</a:t>
            </a:r>
          </a:p>
        </p:txBody>
      </p:sp>
      <p:sp>
        <p:nvSpPr>
          <p:cNvPr id="3" name="Title 2"/>
          <p:cNvSpPr>
            <a:spLocks noGrp="1"/>
          </p:cNvSpPr>
          <p:nvPr>
            <p:ph type="title"/>
          </p:nvPr>
        </p:nvSpPr>
        <p:spPr/>
        <p:txBody>
          <a:bodyPr>
            <a:normAutofit fontScale="90000"/>
          </a:bodyPr>
          <a:lstStyle/>
          <a:p>
            <a:r>
              <a:rPr lang="en-US" dirty="0" smtClean="0"/>
              <a:t>Define </a:t>
            </a:r>
            <a:r>
              <a:rPr lang="en-US" dirty="0"/>
              <a:t>and Verify Routing Addresses </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209800"/>
            <a:ext cx="5742774"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07491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Management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57323"/>
            <a:ext cx="7934739"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2673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What we have done</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3990975" cy="4257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75" y="2937622"/>
            <a:ext cx="5267325" cy="3933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55325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Case Assignment Rules</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2514600" cy="4875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505200" y="1219200"/>
            <a:ext cx="4876800" cy="5863144"/>
          </a:xfrm>
          <a:prstGeom prst="rect">
            <a:avLst/>
          </a:prstGeom>
        </p:spPr>
        <p:txBody>
          <a:bodyPr wrap="square">
            <a:spAutoFit/>
          </a:bodyPr>
          <a:lstStyle/>
          <a:p>
            <a:pPr marL="342900" indent="-342900">
              <a:buFont typeface="Arial" pitchFamily="34" charset="0"/>
              <a:buChar char="•"/>
            </a:pPr>
            <a:r>
              <a:rPr lang="en-US" sz="2500" dirty="0"/>
              <a:t>Automating Case Management</a:t>
            </a:r>
          </a:p>
          <a:p>
            <a:pPr marL="800100" lvl="1" indent="-342900">
              <a:buFont typeface="Arial" pitchFamily="34" charset="0"/>
              <a:buChar char="•"/>
            </a:pPr>
            <a:r>
              <a:rPr lang="en-US" sz="2500" dirty="0"/>
              <a:t>Inquiry cases should automatically go to the right agents </a:t>
            </a:r>
          </a:p>
          <a:p>
            <a:pPr marL="800100" lvl="1" indent="-342900">
              <a:buFont typeface="Arial" pitchFamily="34" charset="0"/>
              <a:buChar char="•"/>
            </a:pPr>
            <a:r>
              <a:rPr lang="en-US" sz="2500" dirty="0"/>
              <a:t>Escalation  and  Notification should be automated </a:t>
            </a:r>
          </a:p>
          <a:p>
            <a:pPr marL="342900" indent="-342900">
              <a:buFont typeface="Arial" pitchFamily="34" charset="0"/>
              <a:buChar char="•"/>
            </a:pPr>
            <a:r>
              <a:rPr lang="en-US" sz="2500" dirty="0" smtClean="0">
                <a:latin typeface="+mn-lt"/>
                <a:cs typeface="+mn-cs"/>
              </a:rPr>
              <a:t>Automatically </a:t>
            </a:r>
            <a:r>
              <a:rPr lang="en-US" sz="2500" dirty="0">
                <a:latin typeface="+mn-lt"/>
                <a:cs typeface="+mn-cs"/>
              </a:rPr>
              <a:t>assign cases to users or queues based on criteria you define. </a:t>
            </a:r>
            <a:endParaRPr lang="en-US" sz="2500" dirty="0" smtClean="0">
              <a:latin typeface="+mn-lt"/>
              <a:cs typeface="+mn-cs"/>
            </a:endParaRPr>
          </a:p>
          <a:p>
            <a:pPr marL="342900" indent="-342900">
              <a:buFont typeface="Arial" pitchFamily="34" charset="0"/>
              <a:buChar char="•"/>
            </a:pPr>
            <a:r>
              <a:rPr lang="en-US" sz="2500" dirty="0" smtClean="0">
                <a:latin typeface="+mn-lt"/>
                <a:cs typeface="+mn-cs"/>
              </a:rPr>
              <a:t>You </a:t>
            </a:r>
            <a:r>
              <a:rPr lang="en-US" sz="2500" dirty="0">
                <a:latin typeface="+mn-lt"/>
                <a:cs typeface="+mn-cs"/>
              </a:rPr>
              <a:t>can create multiple rules, but only one rule can be active at a time.</a:t>
            </a:r>
            <a:br>
              <a:rPr lang="en-US" sz="2500" dirty="0">
                <a:latin typeface="+mn-lt"/>
                <a:cs typeface="+mn-cs"/>
              </a:rPr>
            </a:br>
            <a:endParaRPr lang="en-US" sz="2500" dirty="0">
              <a:latin typeface="+mn-lt"/>
              <a:cs typeface="+mn-cs"/>
            </a:endParaRPr>
          </a:p>
        </p:txBody>
      </p:sp>
    </p:spTree>
    <p:extLst>
      <p:ext uri="{BB962C8B-B14F-4D97-AF65-F5344CB8AC3E}">
        <p14:creationId xmlns:p14="http://schemas.microsoft.com/office/powerpoint/2010/main" val="2483174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p:txBody>
          <a:bodyPr/>
          <a:lstStyle/>
          <a:p>
            <a:r>
              <a:rPr lang="en-US" altLang="en-US" smtClean="0"/>
              <a:t>Creating Leads: Leads can be added in Salesforce by one of the following methods</a:t>
            </a:r>
          </a:p>
          <a:p>
            <a:pPr lvl="1"/>
            <a:endParaRPr lang="en-US" altLang="en-US" smtClean="0"/>
          </a:p>
          <a:p>
            <a:pPr lvl="1"/>
            <a:r>
              <a:rPr lang="en-US" altLang="en-US" smtClean="0"/>
              <a:t>Manually by users</a:t>
            </a:r>
          </a:p>
          <a:p>
            <a:pPr lvl="1"/>
            <a:endParaRPr lang="en-US" altLang="en-US" smtClean="0"/>
          </a:p>
          <a:p>
            <a:pPr lvl="1"/>
            <a:r>
              <a:rPr lang="en-US" altLang="en-US" smtClean="0"/>
              <a:t>Imported using import wizard for leads</a:t>
            </a:r>
          </a:p>
          <a:p>
            <a:pPr lvl="1"/>
            <a:endParaRPr lang="en-US" altLang="en-US" smtClean="0"/>
          </a:p>
          <a:p>
            <a:pPr lvl="1"/>
            <a:r>
              <a:rPr lang="en-US" altLang="en-US" smtClean="0"/>
              <a:t>Captured via Web-to-Lead</a:t>
            </a:r>
          </a:p>
          <a:p>
            <a:pPr lvl="1"/>
            <a:endParaRPr lang="en-US" altLang="en-US" sz="1600" smtClean="0"/>
          </a:p>
          <a:p>
            <a:pPr>
              <a:buFont typeface="Wingdings 3" panose="05040102010807070707" pitchFamily="18" charset="2"/>
              <a:buNone/>
            </a:pPr>
            <a:endParaRPr lang="en-US" altLang="en-US" sz="2000" smtClean="0"/>
          </a:p>
          <a:p>
            <a:endParaRPr lang="en-US" altLang="en-US" smtClean="0"/>
          </a:p>
        </p:txBody>
      </p:sp>
      <p:sp>
        <p:nvSpPr>
          <p:cNvPr id="19458" name="Title 1"/>
          <p:cNvSpPr>
            <a:spLocks noGrp="1"/>
          </p:cNvSpPr>
          <p:nvPr>
            <p:ph type="title"/>
          </p:nvPr>
        </p:nvSpPr>
        <p:spPr/>
        <p:txBody>
          <a:bodyPr/>
          <a:lstStyle/>
          <a:p>
            <a:r>
              <a:rPr lang="en-US" altLang="en-US" smtClean="0"/>
              <a:t>Leads</a:t>
            </a:r>
          </a:p>
        </p:txBody>
      </p:sp>
    </p:spTree>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Assignment </a:t>
            </a:r>
            <a:r>
              <a:rPr lang="en-US" dirty="0" smtClean="0"/>
              <a:t>Rules</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038" y="2241343"/>
            <a:ext cx="5200650" cy="2619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0" y="-207749"/>
            <a:ext cx="65"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222222"/>
                </a:solidFill>
                <a:effectLst/>
                <a:latin typeface="Arial" pitchFamily="34" charset="0"/>
                <a:cs typeface="Arial" pitchFamily="34" charset="0"/>
              </a:rPr>
              <a:t/>
            </a:r>
            <a:br>
              <a:rPr kumimoji="0" lang="en-US" sz="900" b="0" i="0" u="none" strike="noStrike" cap="none" normalizeH="0" baseline="0" dirty="0" smtClean="0">
                <a:ln>
                  <a:noFill/>
                </a:ln>
                <a:solidFill>
                  <a:srgbClr val="222222"/>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a:spLocks noChangeArrowheads="1"/>
          </p:cNvSpPr>
          <p:nvPr/>
        </p:nvSpPr>
        <p:spPr bwMode="auto">
          <a:xfrm>
            <a:off x="0" y="-207749"/>
            <a:ext cx="65"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222222"/>
                </a:solidFill>
                <a:effectLst/>
                <a:latin typeface="Arial" pitchFamily="34" charset="0"/>
                <a:cs typeface="Arial" pitchFamily="34" charset="0"/>
              </a:rPr>
              <a:t/>
            </a:r>
            <a:br>
              <a:rPr kumimoji="0" lang="en-US" sz="900" b="0" i="0" u="none" strike="noStrike" cap="none" normalizeH="0" baseline="0" dirty="0" smtClean="0">
                <a:ln>
                  <a:noFill/>
                </a:ln>
                <a:solidFill>
                  <a:srgbClr val="222222"/>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533400" y="1388534"/>
            <a:ext cx="8001000" cy="1723549"/>
          </a:xfrm>
          <a:prstGeom prst="rect">
            <a:avLst/>
          </a:prstGeom>
        </p:spPr>
        <p:txBody>
          <a:bodyPr wrap="square">
            <a:spAutoFit/>
          </a:bodyPr>
          <a:lstStyle/>
          <a:p>
            <a:r>
              <a:rPr lang="en-US" sz="2800" dirty="0"/>
              <a:t>After you create your rule, select it from the assignment rules list and add rule entries</a:t>
            </a:r>
            <a:r>
              <a:rPr lang="en-US" sz="2800" dirty="0" smtClean="0"/>
              <a:t>.</a:t>
            </a:r>
            <a:r>
              <a:rPr lang="en-US" sz="2800" dirty="0"/>
              <a:t/>
            </a:r>
            <a:br>
              <a:rPr lang="en-US" sz="2800" dirty="0"/>
            </a:br>
            <a:r>
              <a:rPr lang="en-US" sz="2500" dirty="0">
                <a:latin typeface="+mn-lt"/>
                <a:cs typeface="+mn-cs"/>
              </a:rPr>
              <a:t/>
            </a:r>
            <a:br>
              <a:rPr lang="en-US" sz="2500" dirty="0">
                <a:latin typeface="+mn-lt"/>
                <a:cs typeface="+mn-cs"/>
              </a:rPr>
            </a:br>
            <a:endParaRPr lang="en-US" sz="2500" dirty="0">
              <a:latin typeface="+mn-lt"/>
              <a:cs typeface="+mn-cs"/>
            </a:endParaRPr>
          </a:p>
        </p:txBody>
      </p:sp>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894" y="4343400"/>
            <a:ext cx="7059706" cy="2514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3386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Assignment Rules</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4026441" cy="45259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372" y="2686050"/>
            <a:ext cx="5172075" cy="41719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33400" y="1388534"/>
            <a:ext cx="8001000" cy="523220"/>
          </a:xfrm>
          <a:prstGeom prst="rect">
            <a:avLst/>
          </a:prstGeom>
        </p:spPr>
        <p:txBody>
          <a:bodyPr wrap="square">
            <a:spAutoFit/>
          </a:bodyPr>
          <a:lstStyle/>
          <a:p>
            <a:r>
              <a:rPr lang="en-US" sz="2800" dirty="0" smtClean="0"/>
              <a:t>Create Queu</a:t>
            </a:r>
            <a:r>
              <a:rPr lang="en-US" sz="2800" dirty="0" smtClean="0"/>
              <a:t>e and assign members to it.</a:t>
            </a:r>
            <a:endParaRPr lang="en-US" sz="2500" dirty="0">
              <a:latin typeface="+mn-lt"/>
              <a:cs typeface="+mn-cs"/>
            </a:endParaRPr>
          </a:p>
        </p:txBody>
      </p:sp>
    </p:spTree>
    <p:extLst>
      <p:ext uri="{BB962C8B-B14F-4D97-AF65-F5344CB8AC3E}">
        <p14:creationId xmlns:p14="http://schemas.microsoft.com/office/powerpoint/2010/main" val="35140948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Assignment Rules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47" y="2209800"/>
            <a:ext cx="8229600" cy="3245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33400" y="1388534"/>
            <a:ext cx="8001000" cy="523220"/>
          </a:xfrm>
          <a:prstGeom prst="rect">
            <a:avLst/>
          </a:prstGeom>
        </p:spPr>
        <p:txBody>
          <a:bodyPr wrap="square">
            <a:spAutoFit/>
          </a:bodyPr>
          <a:lstStyle/>
          <a:p>
            <a:r>
              <a:rPr lang="en-US" sz="2800" dirty="0" smtClean="0"/>
              <a:t>Create Queu</a:t>
            </a:r>
            <a:r>
              <a:rPr lang="en-US" sz="2800" dirty="0" smtClean="0"/>
              <a:t>e and assign members to it.</a:t>
            </a:r>
            <a:endParaRPr lang="en-US" sz="2500" dirty="0">
              <a:latin typeface="+mn-lt"/>
              <a:cs typeface="+mn-cs"/>
            </a:endParaRPr>
          </a:p>
        </p:txBody>
      </p:sp>
    </p:spTree>
    <p:extLst>
      <p:ext uri="{BB962C8B-B14F-4D97-AF65-F5344CB8AC3E}">
        <p14:creationId xmlns:p14="http://schemas.microsoft.com/office/powerpoint/2010/main" val="40801761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Assignment Rules</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2286000"/>
            <a:ext cx="8229600" cy="406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7200" y="1143000"/>
            <a:ext cx="8382000" cy="1200329"/>
          </a:xfrm>
          <a:prstGeom prst="rect">
            <a:avLst/>
          </a:prstGeom>
        </p:spPr>
        <p:txBody>
          <a:bodyPr wrap="square">
            <a:spAutoFit/>
          </a:bodyPr>
          <a:lstStyle/>
          <a:p>
            <a:r>
              <a:rPr lang="en-US" sz="2400" dirty="0"/>
              <a:t>Case Assignment </a:t>
            </a:r>
          </a:p>
          <a:p>
            <a:r>
              <a:rPr lang="en-US" sz="2400" dirty="0"/>
              <a:t>‒ Create Assignment rules to route cases to users or queues to work on cases collaboratively or to a support user </a:t>
            </a:r>
          </a:p>
        </p:txBody>
      </p:sp>
    </p:spTree>
    <p:extLst>
      <p:ext uri="{BB962C8B-B14F-4D97-AF65-F5344CB8AC3E}">
        <p14:creationId xmlns:p14="http://schemas.microsoft.com/office/powerpoint/2010/main" val="16176896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Assignment Rules</a:t>
            </a:r>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0"/>
            <a:ext cx="8531276" cy="3062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7200" y="1353979"/>
            <a:ext cx="4188967" cy="461665"/>
          </a:xfrm>
          <a:prstGeom prst="rect">
            <a:avLst/>
          </a:prstGeom>
        </p:spPr>
        <p:txBody>
          <a:bodyPr wrap="none">
            <a:spAutoFit/>
          </a:bodyPr>
          <a:lstStyle/>
          <a:p>
            <a:r>
              <a:rPr lang="en-US" sz="2400" dirty="0"/>
              <a:t>Activate workflow rule button </a:t>
            </a:r>
          </a:p>
        </p:txBody>
      </p:sp>
    </p:spTree>
    <p:extLst>
      <p:ext uri="{BB962C8B-B14F-4D97-AF65-F5344CB8AC3E}">
        <p14:creationId xmlns:p14="http://schemas.microsoft.com/office/powerpoint/2010/main" val="28131668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Assignment Rules</a:t>
            </a: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6877687" cy="45259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386668"/>
            <a:ext cx="6477000" cy="1409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4580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fontAlgn="base"/>
            <a:r>
              <a:rPr lang="en-US" dirty="0" smtClean="0"/>
              <a:t>Use </a:t>
            </a:r>
            <a:r>
              <a:rPr lang="en-US" dirty="0"/>
              <a:t>change sets to send customizations from one Salesforce org to another. </a:t>
            </a:r>
            <a:endParaRPr lang="en-US" dirty="0" smtClean="0"/>
          </a:p>
          <a:p>
            <a:pPr lvl="1" fontAlgn="base"/>
            <a:r>
              <a:rPr lang="en-US" dirty="0" smtClean="0"/>
              <a:t>For </a:t>
            </a:r>
            <a:r>
              <a:rPr lang="en-US" dirty="0"/>
              <a:t>example, you can create and test a new object in a sandbox org, then send it to your production org using a change set. </a:t>
            </a:r>
            <a:endParaRPr lang="en-US" dirty="0" smtClean="0"/>
          </a:p>
          <a:p>
            <a:pPr fontAlgn="base"/>
            <a:r>
              <a:rPr lang="en-US" dirty="0" smtClean="0"/>
              <a:t>Change </a:t>
            </a:r>
            <a:r>
              <a:rPr lang="en-US" dirty="0"/>
              <a:t>sets can contain only modifications you can make </a:t>
            </a:r>
            <a:r>
              <a:rPr lang="en-US" sz="2400" dirty="0"/>
              <a:t>through</a:t>
            </a:r>
            <a:r>
              <a:rPr lang="en-US" dirty="0"/>
              <a:t> the Setup menu. </a:t>
            </a:r>
            <a:endParaRPr lang="en-US" dirty="0" smtClean="0"/>
          </a:p>
          <a:p>
            <a:pPr lvl="1" fontAlgn="base"/>
            <a:r>
              <a:rPr lang="en-US" dirty="0" smtClean="0"/>
              <a:t>For </a:t>
            </a:r>
            <a:r>
              <a:rPr lang="en-US" dirty="0"/>
              <a:t>example, you can’t use a change set to upload a list of contact records. </a:t>
            </a:r>
            <a:endParaRPr lang="en-US" dirty="0" smtClean="0"/>
          </a:p>
          <a:p>
            <a:pPr lvl="1" fontAlgn="base"/>
            <a:r>
              <a:rPr lang="en-US" dirty="0" smtClean="0"/>
              <a:t>Change </a:t>
            </a:r>
            <a:r>
              <a:rPr lang="en-US" dirty="0"/>
              <a:t>sets contain information about the org. They don’t contain data, such as records.</a:t>
            </a:r>
          </a:p>
          <a:p>
            <a:endParaRPr lang="en-US" dirty="0"/>
          </a:p>
        </p:txBody>
      </p:sp>
      <p:sp>
        <p:nvSpPr>
          <p:cNvPr id="3" name="Title 2"/>
          <p:cNvSpPr>
            <a:spLocks noGrp="1"/>
          </p:cNvSpPr>
          <p:nvPr>
            <p:ph type="title"/>
          </p:nvPr>
        </p:nvSpPr>
        <p:spPr>
          <a:xfrm>
            <a:off x="457200" y="304800"/>
            <a:ext cx="8229600" cy="1143000"/>
          </a:xfrm>
        </p:spPr>
        <p:txBody>
          <a:bodyPr>
            <a:normAutofit/>
          </a:bodyPr>
          <a:lstStyle/>
          <a:p>
            <a:pPr fontAlgn="base"/>
            <a:r>
              <a:rPr lang="en-US" dirty="0"/>
              <a:t>Change Sets</a:t>
            </a:r>
            <a:endParaRPr lang="en-US" dirty="0"/>
          </a:p>
        </p:txBody>
      </p:sp>
    </p:spTree>
    <p:extLst>
      <p:ext uri="{BB962C8B-B14F-4D97-AF65-F5344CB8AC3E}">
        <p14:creationId xmlns:p14="http://schemas.microsoft.com/office/powerpoint/2010/main" val="2585632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Change Sets</a:t>
            </a:r>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458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9674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p:cNvSpPr>
            <a:spLocks noGrp="1"/>
          </p:cNvSpPr>
          <p:nvPr>
            <p:ph idx="1"/>
          </p:nvPr>
        </p:nvSpPr>
        <p:spPr>
          <a:xfrm>
            <a:off x="481013" y="1971677"/>
            <a:ext cx="8212137" cy="3046988"/>
          </a:xfrm>
        </p:spPr>
        <p:txBody>
          <a:bodyPr>
            <a:normAutofit/>
          </a:bodyPr>
          <a:lstStyle/>
          <a:p>
            <a:pPr>
              <a:buClr>
                <a:srgbClr val="FF0000"/>
              </a:buClr>
              <a:buFont typeface="Wingdings" panose="05000000000000000000" pitchFamily="2" charset="2"/>
              <a:buChar char="§"/>
            </a:pPr>
            <a:r>
              <a:rPr lang="en-US" altLang="en-US" sz="2000" dirty="0" smtClean="0"/>
              <a:t>This module showed you how to</a:t>
            </a:r>
          </a:p>
          <a:p>
            <a:pPr lvl="2">
              <a:buClr>
                <a:srgbClr val="FF0000"/>
              </a:buClr>
              <a:buFont typeface="Wingdings" panose="05000000000000000000" pitchFamily="2" charset="2"/>
              <a:buChar char="§"/>
            </a:pPr>
            <a:r>
              <a:rPr lang="pt-BR" altLang="en-US" sz="2000" dirty="0" smtClean="0"/>
              <a:t>Lead management</a:t>
            </a:r>
          </a:p>
          <a:p>
            <a:pPr lvl="2">
              <a:buClr>
                <a:srgbClr val="FF0000"/>
              </a:buClr>
              <a:buFont typeface="Wingdings" panose="05000000000000000000" pitchFamily="2" charset="2"/>
              <a:buChar char="§"/>
            </a:pPr>
            <a:r>
              <a:rPr lang="pt-BR" altLang="en-US" sz="2000" dirty="0" smtClean="0"/>
              <a:t>Campaign management</a:t>
            </a:r>
            <a:endParaRPr lang="pt-BR" altLang="en-US" sz="2000" dirty="0" smtClean="0"/>
          </a:p>
          <a:p>
            <a:pPr lvl="2">
              <a:buClr>
                <a:srgbClr val="FF0000"/>
              </a:buClr>
              <a:buFont typeface="Wingdings" panose="05000000000000000000" pitchFamily="2" charset="2"/>
              <a:buChar char="§"/>
            </a:pPr>
            <a:r>
              <a:rPr lang="pt-BR" altLang="en-US" sz="2000" dirty="0" smtClean="0"/>
              <a:t>AutoResponse </a:t>
            </a:r>
            <a:r>
              <a:rPr lang="pt-BR" altLang="en-US" sz="2000" dirty="0" smtClean="0"/>
              <a:t>Rules</a:t>
            </a:r>
          </a:p>
          <a:p>
            <a:pPr lvl="2">
              <a:buClr>
                <a:srgbClr val="FF0000"/>
              </a:buClr>
              <a:buFont typeface="Wingdings" panose="05000000000000000000" pitchFamily="2" charset="2"/>
              <a:buChar char="§"/>
            </a:pPr>
            <a:r>
              <a:rPr lang="pt-BR" altLang="en-US" sz="2000" dirty="0" smtClean="0"/>
              <a:t>Change set</a:t>
            </a:r>
            <a:endParaRPr lang="pt-BR" altLang="en-US" sz="2000" dirty="0" smtClean="0"/>
          </a:p>
          <a:p>
            <a:endParaRPr lang="en-US" altLang="en-US" dirty="0" smtClean="0"/>
          </a:p>
        </p:txBody>
      </p:sp>
      <p:sp>
        <p:nvSpPr>
          <p:cNvPr id="40962" name="Title 1"/>
          <p:cNvSpPr>
            <a:spLocks noGrp="1"/>
          </p:cNvSpPr>
          <p:nvPr>
            <p:ph type="title"/>
          </p:nvPr>
        </p:nvSpPr>
        <p:spPr/>
        <p:txBody>
          <a:bodyPr/>
          <a:lstStyle/>
          <a:p>
            <a:r>
              <a:rPr lang="en-US" altLang="en-US" smtClean="0"/>
              <a:t>Summery</a:t>
            </a:r>
          </a:p>
        </p:txBody>
      </p:sp>
    </p:spTree>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366838" y="1527175"/>
            <a:ext cx="6729412" cy="492125"/>
          </a:xfrm>
        </p:spPr>
        <p:txBody>
          <a:bodyPr/>
          <a:lstStyle/>
          <a:p>
            <a:pPr>
              <a:defRPr/>
            </a:pPr>
            <a:r>
              <a:rPr altLang="en-US" smtClean="0"/>
              <a:t>Thank you</a:t>
            </a:r>
          </a:p>
        </p:txBody>
      </p:sp>
      <p:sp>
        <p:nvSpPr>
          <p:cNvPr id="28675" name="Text Placeholder 2"/>
          <p:cNvSpPr>
            <a:spLocks noGrp="1"/>
          </p:cNvSpPr>
          <p:nvPr>
            <p:ph type="body" sz="quarter" idx="14"/>
          </p:nvPr>
        </p:nvSpPr>
        <p:spPr>
          <a:xfrm>
            <a:off x="1366838" y="2139950"/>
            <a:ext cx="6734175" cy="277813"/>
          </a:xfrm>
        </p:spPr>
        <p:txBody>
          <a:bodyPr>
            <a:normAutofit lnSpcReduction="10000"/>
          </a:bodyPr>
          <a:lstStyle/>
          <a:p>
            <a:pPr>
              <a:spcBef>
                <a:spcPct val="0"/>
              </a:spcBef>
              <a:buFont typeface="Arial" charset="0"/>
              <a:buNone/>
              <a:defRPr/>
            </a:pPr>
            <a:r>
              <a:rPr>
                <a:latin typeface="Arial" charset="0"/>
                <a:cs typeface="Arial" charset="0"/>
              </a:rPr>
              <a:t>Visit us at www.techmahindra.com</a:t>
            </a:r>
          </a:p>
        </p:txBody>
      </p:sp>
    </p:spTree>
    <p:extLst>
      <p:ext uri="{BB962C8B-B14F-4D97-AF65-F5344CB8AC3E}">
        <p14:creationId xmlns:p14="http://schemas.microsoft.com/office/powerpoint/2010/main" val="194594065"/>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idx="1"/>
          </p:nvPr>
        </p:nvSpPr>
        <p:spPr>
          <a:xfrm>
            <a:off x="425450" y="1447800"/>
            <a:ext cx="8212137" cy="1384995"/>
          </a:xfrm>
        </p:spPr>
        <p:txBody>
          <a:bodyPr/>
          <a:lstStyle/>
          <a:p>
            <a:r>
              <a:rPr lang="en-US" altLang="en-US" dirty="0" smtClean="0"/>
              <a:t>Importing Leads using import wizard”</a:t>
            </a:r>
          </a:p>
          <a:p>
            <a:pPr lvl="1"/>
            <a:r>
              <a:rPr lang="en-US" altLang="en-US" dirty="0" smtClean="0"/>
              <a:t>Identify the data file to be imported</a:t>
            </a:r>
          </a:p>
          <a:p>
            <a:pPr lvl="1"/>
            <a:r>
              <a:rPr lang="en-US" altLang="en-US" dirty="0" smtClean="0"/>
              <a:t>The file must be in a ‘CSV’ format </a:t>
            </a:r>
          </a:p>
          <a:p>
            <a:endParaRPr lang="en-US" altLang="en-US" dirty="0" smtClean="0"/>
          </a:p>
          <a:p>
            <a:pPr lvl="2"/>
            <a:endParaRPr lang="en-US" altLang="en-US" sz="2800" dirty="0" smtClean="0"/>
          </a:p>
          <a:p>
            <a:pPr lvl="1"/>
            <a:endParaRPr lang="en-US" altLang="en-US" dirty="0" smtClean="0"/>
          </a:p>
          <a:p>
            <a:pPr lvl="1"/>
            <a:endParaRPr lang="en-US" altLang="en-US" dirty="0" smtClean="0"/>
          </a:p>
          <a:p>
            <a:pPr lvl="1"/>
            <a:endParaRPr lang="en-US" altLang="en-US" sz="1600" dirty="0" smtClean="0"/>
          </a:p>
          <a:p>
            <a:pPr>
              <a:buFont typeface="Wingdings 3" panose="05040102010807070707" pitchFamily="18" charset="2"/>
              <a:buNone/>
            </a:pPr>
            <a:endParaRPr lang="en-US" altLang="en-US" sz="2000" dirty="0" smtClean="0"/>
          </a:p>
          <a:p>
            <a:endParaRPr lang="en-US" altLang="en-US" dirty="0" smtClean="0"/>
          </a:p>
        </p:txBody>
      </p:sp>
      <p:sp>
        <p:nvSpPr>
          <p:cNvPr id="20482" name="Title 1"/>
          <p:cNvSpPr>
            <a:spLocks noGrp="1"/>
          </p:cNvSpPr>
          <p:nvPr>
            <p:ph type="title"/>
          </p:nvPr>
        </p:nvSpPr>
        <p:spPr/>
        <p:txBody>
          <a:bodyPr/>
          <a:lstStyle/>
          <a:p>
            <a:r>
              <a:rPr lang="en-US" altLang="en-US" smtClean="0"/>
              <a:t>Leads – Import Wizard</a:t>
            </a:r>
          </a:p>
        </p:txBody>
      </p:sp>
      <p:pic>
        <p:nvPicPr>
          <p:cNvPr id="4" name="Picture 4"/>
          <p:cNvPicPr>
            <a:picLocks noChangeAspect="1" noChangeArrowheads="1"/>
          </p:cNvPicPr>
          <p:nvPr/>
        </p:nvPicPr>
        <p:blipFill>
          <a:blip r:embed="rId2"/>
          <a:srcRect/>
          <a:stretch>
            <a:fillRect/>
          </a:stretch>
        </p:blipFill>
        <p:spPr bwMode="auto">
          <a:xfrm>
            <a:off x="985838" y="2403475"/>
            <a:ext cx="7091362" cy="3652838"/>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7705"/>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a:xfrm>
            <a:off x="468313" y="1295400"/>
            <a:ext cx="8212137" cy="1384995"/>
          </a:xfrm>
        </p:spPr>
        <p:txBody>
          <a:bodyPr/>
          <a:lstStyle/>
          <a:p>
            <a:r>
              <a:rPr lang="en-US" altLang="en-US" dirty="0" smtClean="0"/>
              <a:t>To start Import Wizard, Select </a:t>
            </a:r>
          </a:p>
          <a:p>
            <a:pPr lvl="1"/>
            <a:r>
              <a:rPr lang="en-US" altLang="en-US" dirty="0" smtClean="0"/>
              <a:t>Data Management </a:t>
            </a:r>
            <a:r>
              <a:rPr lang="en-US" altLang="en-US" dirty="0" smtClean="0">
                <a:sym typeface="Wingdings" panose="05000000000000000000" pitchFamily="2" charset="2"/>
              </a:rPr>
              <a:t> Import Leads  start import wizard</a:t>
            </a:r>
          </a:p>
          <a:p>
            <a:endParaRPr lang="en-US" altLang="en-US" dirty="0" smtClean="0"/>
          </a:p>
          <a:p>
            <a:pPr lvl="2"/>
            <a:endParaRPr lang="en-US" altLang="en-US" sz="2800" dirty="0" smtClean="0"/>
          </a:p>
          <a:p>
            <a:pPr lvl="1"/>
            <a:endParaRPr lang="en-US" altLang="en-US" dirty="0" smtClean="0"/>
          </a:p>
          <a:p>
            <a:pPr lvl="1"/>
            <a:endParaRPr lang="en-US" altLang="en-US" dirty="0" smtClean="0"/>
          </a:p>
          <a:p>
            <a:pPr lvl="1"/>
            <a:endParaRPr lang="en-US" altLang="en-US" sz="1600" dirty="0" smtClean="0"/>
          </a:p>
          <a:p>
            <a:pPr>
              <a:buFont typeface="Wingdings 3" panose="05040102010807070707" pitchFamily="18" charset="2"/>
              <a:buNone/>
            </a:pPr>
            <a:endParaRPr lang="en-US" altLang="en-US" sz="2000" dirty="0" smtClean="0"/>
          </a:p>
          <a:p>
            <a:endParaRPr lang="en-US" altLang="en-US" dirty="0" smtClean="0"/>
          </a:p>
        </p:txBody>
      </p:sp>
      <p:sp>
        <p:nvSpPr>
          <p:cNvPr id="21506" name="Title 1"/>
          <p:cNvSpPr>
            <a:spLocks noGrp="1"/>
          </p:cNvSpPr>
          <p:nvPr>
            <p:ph type="title"/>
          </p:nvPr>
        </p:nvSpPr>
        <p:spPr/>
        <p:txBody>
          <a:bodyPr/>
          <a:lstStyle/>
          <a:p>
            <a:r>
              <a:rPr lang="en-US" altLang="en-US" smtClean="0"/>
              <a:t>Leads – Import Wizard</a:t>
            </a:r>
          </a:p>
        </p:txBody>
      </p:sp>
      <p:pic>
        <p:nvPicPr>
          <p:cNvPr id="46083" name="Picture 3"/>
          <p:cNvPicPr>
            <a:picLocks noChangeAspect="1" noChangeArrowheads="1"/>
          </p:cNvPicPr>
          <p:nvPr/>
        </p:nvPicPr>
        <p:blipFill>
          <a:blip r:embed="rId2"/>
          <a:srcRect/>
          <a:stretch>
            <a:fillRect/>
          </a:stretch>
        </p:blipFill>
        <p:spPr bwMode="auto">
          <a:xfrm>
            <a:off x="1371600" y="2514600"/>
            <a:ext cx="6781800" cy="3710959"/>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318922" y="1108384"/>
            <a:ext cx="8382000" cy="5486400"/>
          </a:xfrm>
        </p:spPr>
        <p:txBody>
          <a:bodyPr/>
          <a:lstStyle/>
          <a:p>
            <a:r>
              <a:rPr lang="en-US" altLang="en-US" sz="2000" dirty="0" smtClean="0"/>
              <a:t>Choose the data file to be imported as Leads.</a:t>
            </a:r>
          </a:p>
          <a:p>
            <a:r>
              <a:rPr lang="en-US" altLang="en-US" sz="2000" dirty="0" smtClean="0"/>
              <a:t>Enter other values and click on ‘Next’ button.</a:t>
            </a:r>
          </a:p>
          <a:p>
            <a:endParaRPr lang="en-US" altLang="en-US" dirty="0" smtClean="0"/>
          </a:p>
          <a:p>
            <a:pPr>
              <a:buFont typeface="Wingdings 3" panose="05040102010807070707" pitchFamily="18" charset="2"/>
              <a:buNone/>
            </a:pPr>
            <a:endParaRPr lang="en-US" altLang="en-US" sz="2000" dirty="0" smtClean="0"/>
          </a:p>
          <a:p>
            <a:endParaRPr lang="en-US" altLang="en-US" dirty="0" smtClean="0"/>
          </a:p>
        </p:txBody>
      </p:sp>
      <p:sp>
        <p:nvSpPr>
          <p:cNvPr id="22530" name="Title 1"/>
          <p:cNvSpPr>
            <a:spLocks noGrp="1"/>
          </p:cNvSpPr>
          <p:nvPr>
            <p:ph type="title"/>
          </p:nvPr>
        </p:nvSpPr>
        <p:spPr/>
        <p:txBody>
          <a:bodyPr/>
          <a:lstStyle/>
          <a:p>
            <a:r>
              <a:rPr lang="en-US" altLang="en-US" smtClean="0"/>
              <a:t>Leads – Import Wizard</a:t>
            </a:r>
          </a:p>
        </p:txBody>
      </p:sp>
      <p:pic>
        <p:nvPicPr>
          <p:cNvPr id="47106" name="Picture 2"/>
          <p:cNvPicPr>
            <a:picLocks noChangeAspect="1" noChangeArrowheads="1"/>
          </p:cNvPicPr>
          <p:nvPr/>
        </p:nvPicPr>
        <p:blipFill>
          <a:blip r:embed="rId2"/>
          <a:srcRect/>
          <a:stretch>
            <a:fillRect/>
          </a:stretch>
        </p:blipFill>
        <p:spPr bwMode="auto">
          <a:xfrm>
            <a:off x="2514600" y="1905000"/>
            <a:ext cx="5561013" cy="4451350"/>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ntent Placeholder 2"/>
          <p:cNvSpPr>
            <a:spLocks noGrp="1"/>
          </p:cNvSpPr>
          <p:nvPr>
            <p:ph idx="1"/>
          </p:nvPr>
        </p:nvSpPr>
        <p:spPr>
          <a:xfrm>
            <a:off x="491059" y="1516778"/>
            <a:ext cx="8212137" cy="1384995"/>
          </a:xfrm>
        </p:spPr>
        <p:txBody>
          <a:bodyPr/>
          <a:lstStyle/>
          <a:p>
            <a:r>
              <a:rPr lang="en-US" altLang="en-US" dirty="0" smtClean="0"/>
              <a:t>Select the columns corresponding to the fields in CRM </a:t>
            </a:r>
          </a:p>
          <a:p>
            <a:endParaRPr lang="en-US" altLang="en-US" dirty="0" smtClean="0"/>
          </a:p>
          <a:p>
            <a:pPr lvl="2"/>
            <a:endParaRPr lang="en-US" altLang="en-US" sz="2800" dirty="0" smtClean="0"/>
          </a:p>
          <a:p>
            <a:pPr lvl="1"/>
            <a:endParaRPr lang="en-US" altLang="en-US" dirty="0" smtClean="0"/>
          </a:p>
          <a:p>
            <a:pPr lvl="1"/>
            <a:endParaRPr lang="en-US" altLang="en-US" dirty="0" smtClean="0"/>
          </a:p>
          <a:p>
            <a:pPr lvl="1"/>
            <a:endParaRPr lang="en-US" altLang="en-US" sz="1600" dirty="0" smtClean="0"/>
          </a:p>
          <a:p>
            <a:pPr>
              <a:buFont typeface="Wingdings 3" panose="05040102010807070707" pitchFamily="18" charset="2"/>
              <a:buNone/>
            </a:pPr>
            <a:endParaRPr lang="en-US" altLang="en-US" sz="2000" dirty="0" smtClean="0"/>
          </a:p>
          <a:p>
            <a:endParaRPr lang="en-US" altLang="en-US" dirty="0" smtClean="0"/>
          </a:p>
        </p:txBody>
      </p:sp>
      <p:sp>
        <p:nvSpPr>
          <p:cNvPr id="23554" name="Title 1"/>
          <p:cNvSpPr>
            <a:spLocks noGrp="1"/>
          </p:cNvSpPr>
          <p:nvPr>
            <p:ph type="title"/>
          </p:nvPr>
        </p:nvSpPr>
        <p:spPr/>
        <p:txBody>
          <a:bodyPr/>
          <a:lstStyle/>
          <a:p>
            <a:r>
              <a:rPr lang="en-US" altLang="en-US" smtClean="0"/>
              <a:t>Leads – Import Wizard</a:t>
            </a:r>
          </a:p>
        </p:txBody>
      </p:sp>
      <p:pic>
        <p:nvPicPr>
          <p:cNvPr id="4" name="Picture 2"/>
          <p:cNvPicPr>
            <a:picLocks noChangeAspect="1" noChangeArrowheads="1"/>
          </p:cNvPicPr>
          <p:nvPr/>
        </p:nvPicPr>
        <p:blipFill>
          <a:blip r:embed="rId2"/>
          <a:srcRect l="2238" t="13808" r="4645" b="9874"/>
          <a:stretch>
            <a:fillRect/>
          </a:stretch>
        </p:blipFill>
        <p:spPr bwMode="auto">
          <a:xfrm>
            <a:off x="2667000" y="2667000"/>
            <a:ext cx="5400675" cy="3854974"/>
          </a:xfrm>
          <a:prstGeom prst="rect">
            <a:avLst/>
          </a:prstGeom>
          <a:noFill/>
          <a:ln w="9525">
            <a:solidFill>
              <a:schemeClr val="accent2">
                <a:lumMod val="75000"/>
              </a:schemeClr>
            </a:solidFill>
            <a:miter lim="800000"/>
            <a:headEnd/>
            <a:tailEnd/>
          </a:ln>
          <a:effectLst/>
        </p:spPr>
      </p:pic>
    </p:spTree>
  </p:cSld>
  <p:clrMapOvr>
    <a:masterClrMapping/>
  </p:clrMapOvr>
  <p:transition>
    <p:fade thruBlk="1"/>
  </p:transition>
  <p:timing>
    <p:tnLst>
      <p:par>
        <p:cT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11.xml><?xml version="1.0" encoding="utf-8"?>
<a:theme xmlns:a="http://schemas.openxmlformats.org/drawingml/2006/main" name="8_Default Design">
  <a:themeElements>
    <a:clrScheme name="8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 xmlns:thm15="http://schemas.microsoft.com/office/thememl/2012/main" name="TechM PPT Template 2017.pptx" id="{EF688F74-2A02-4C73-9CD3-AA364109871D}" vid="{D748AB71-8FB2-4279-A6F6-D94BBF5B49AC}"/>
    </a:ext>
  </a:extLst>
</a:theme>
</file>

<file path=ppt/theme/theme1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 xmlns:thm15="http://schemas.microsoft.com/office/thememl/2012/main" name="TechM PPT Template 2017.pptx" id="{EF688F74-2A02-4C73-9CD3-AA364109871D}" vid="{D748AB71-8FB2-4279-A6F6-D94BBF5B49AC}"/>
    </a:ext>
  </a:extLst>
</a:theme>
</file>

<file path=ppt/theme/theme16.xml><?xml version="1.0" encoding="utf-8"?>
<a:theme xmlns:a="http://schemas.openxmlformats.org/drawingml/2006/main" name="2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3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xmlns="" name="TechM PPT Template 2017.pptx" id="{EF688F74-2A02-4C73-9CD3-AA364109871D}" vid="{D748AB71-8FB2-4279-A6F6-D94BBF5B49AC}"/>
    </a:ext>
  </a:extLst>
</a:theme>
</file>

<file path=ppt/theme/theme20.xml><?xml version="1.0" encoding="utf-8"?>
<a:theme xmlns:a="http://schemas.openxmlformats.org/drawingml/2006/main" name="4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4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 xmlns:thm15="http://schemas.microsoft.com/office/thememl/2012/main" name="TechM PPT Template 2017.pptx" id="{EF688F74-2A02-4C73-9CD3-AA364109871D}" vid="{D748AB71-8FB2-4279-A6F6-D94BBF5B49AC}"/>
    </a:ext>
  </a:extLst>
</a:theme>
</file>

<file path=ppt/theme/theme23.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 xmlns:thm15="http://schemas.microsoft.com/office/thememl/2012/main" name="TechM PPT Template 2017.pptx" id="{EF688F74-2A02-4C73-9CD3-AA364109871D}" vid="{D748AB71-8FB2-4279-A6F6-D94BBF5B49AC}"/>
    </a:ext>
  </a:extLst>
</a:theme>
</file>

<file path=ppt/theme/theme26.xml><?xml version="1.0" encoding="utf-8"?>
<a:theme xmlns:a="http://schemas.openxmlformats.org/drawingml/2006/main" name="5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6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7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6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 xmlns:thm15="http://schemas.microsoft.com/office/thememl/2012/main" name="TechM PPT Template 2017.pptx" id="{EF688F74-2A02-4C73-9CD3-AA364109871D}" vid="{D748AB71-8FB2-4279-A6F6-D94BBF5B49AC}"/>
    </a:ext>
  </a:extLst>
</a:theme>
</file>

<file path=ppt/theme/theme33.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7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 xmlns:thm15="http://schemas.microsoft.com/office/thememl/2012/main" name="TechM PPT Template 2017.pptx" id="{EF688F74-2A02-4C73-9CD3-AA364109871D}" vid="{D748AB71-8FB2-4279-A6F6-D94BBF5B49AC}"/>
    </a:ext>
  </a:extLst>
</a:theme>
</file>

<file path=ppt/theme/theme36.xml><?xml version="1.0" encoding="utf-8"?>
<a:theme xmlns:a="http://schemas.openxmlformats.org/drawingml/2006/main" name="8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9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9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0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8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xmlns="" name="TechM PPT Template 2017.pptx" id="{EF688F74-2A02-4C73-9CD3-AA364109871D}" vid="{D748AB71-8FB2-4279-A6F6-D94BBF5B49AC}"/>
    </a:ext>
  </a:extLst>
</a:theme>
</file>

<file path=ppt/theme/theme41.xml><?xml version="1.0" encoding="utf-8"?>
<a:theme xmlns:a="http://schemas.openxmlformats.org/drawingml/2006/main" name="10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xmlns="" name="TechM PPT Template 2017.pptx" id="{EF688F74-2A02-4C73-9CD3-AA364109871D}" vid="{D748AB71-8FB2-4279-A6F6-D94BBF5B49AC}"/>
    </a:ext>
  </a:extLst>
</a:theme>
</file>

<file path=ppt/theme/theme6.xml><?xml version="1.0" encoding="utf-8"?>
<a:theme xmlns:a="http://schemas.openxmlformats.org/drawingml/2006/main" name="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Corporate Template_Tech Mahindra _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23773</TotalTime>
  <Words>1383</Words>
  <Application>Microsoft Office PowerPoint</Application>
  <PresentationFormat>On-screen Show (4:3)</PresentationFormat>
  <Paragraphs>217</Paragraphs>
  <Slides>60</Slides>
  <Notes>3</Notes>
  <HiddenSlides>0</HiddenSlides>
  <MMClips>0</MMClips>
  <ScaleCrop>false</ScaleCrop>
  <HeadingPairs>
    <vt:vector size="6" baseType="variant">
      <vt:variant>
        <vt:lpstr>Theme</vt:lpstr>
      </vt:variant>
      <vt:variant>
        <vt:i4>42</vt:i4>
      </vt:variant>
      <vt:variant>
        <vt:lpstr>Slide Titles</vt:lpstr>
      </vt:variant>
      <vt:variant>
        <vt:i4>60</vt:i4>
      </vt:variant>
      <vt:variant>
        <vt:lpstr>Custom Shows</vt:lpstr>
      </vt:variant>
      <vt:variant>
        <vt:i4>6</vt:i4>
      </vt:variant>
    </vt:vector>
  </HeadingPairs>
  <TitlesOfParts>
    <vt:vector size="108" baseType="lpstr">
      <vt:lpstr>Custom Design</vt:lpstr>
      <vt:lpstr>1_Blank</vt:lpstr>
      <vt:lpstr>Default Design</vt:lpstr>
      <vt:lpstr>1_Default Design</vt:lpstr>
      <vt:lpstr>Blank</vt:lpstr>
      <vt:lpstr>Corporate Template_Tech Mahindra _2011</vt:lpstr>
      <vt:lpstr>1_Custom Design</vt:lpstr>
      <vt:lpstr>1_Corporate Template_Tech Mahindra _2011</vt:lpstr>
      <vt:lpstr>2_Custom Design</vt:lpstr>
      <vt:lpstr>Concourse</vt:lpstr>
      <vt:lpstr>8_Default Design</vt:lpstr>
      <vt:lpstr>2_Blank</vt:lpstr>
      <vt:lpstr>2_Default Design</vt:lpstr>
      <vt:lpstr>3_Default Design</vt:lpstr>
      <vt:lpstr>3_Blank</vt:lpstr>
      <vt:lpstr>2_Corporate Template_Tech Mahindra _2011</vt:lpstr>
      <vt:lpstr>3_Custom Design</vt:lpstr>
      <vt:lpstr>3_Corporate Template_Tech Mahindra _2011</vt:lpstr>
      <vt:lpstr>4_Custom Design</vt:lpstr>
      <vt:lpstr>4_Corporate Template_Tech Mahindra _2011</vt:lpstr>
      <vt:lpstr>5_Custom Design</vt:lpstr>
      <vt:lpstr>4_Blank</vt:lpstr>
      <vt:lpstr>4_Default Design</vt:lpstr>
      <vt:lpstr>5_Default Design</vt:lpstr>
      <vt:lpstr>5_Blank</vt:lpstr>
      <vt:lpstr>5_Corporate Template_Tech Mahindra _2011</vt:lpstr>
      <vt:lpstr>6_Custom Design</vt:lpstr>
      <vt:lpstr>6_Corporate Template_Tech Mahindra _2011</vt:lpstr>
      <vt:lpstr>7_Custom Design</vt:lpstr>
      <vt:lpstr>7_Corporate Template_Tech Mahindra _2011</vt:lpstr>
      <vt:lpstr>8_Custom Design</vt:lpstr>
      <vt:lpstr>6_Blank</vt:lpstr>
      <vt:lpstr>6_Default Design</vt:lpstr>
      <vt:lpstr>7_Default Design</vt:lpstr>
      <vt:lpstr>7_Blank</vt:lpstr>
      <vt:lpstr>8_Corporate Template_Tech Mahindra _2011</vt:lpstr>
      <vt:lpstr>9_Custom Design</vt:lpstr>
      <vt:lpstr>9_Corporate Template_Tech Mahindra _2011</vt:lpstr>
      <vt:lpstr>10_Custom Design</vt:lpstr>
      <vt:lpstr>8_Blank</vt:lpstr>
      <vt:lpstr>10_Corporate Template_Tech Mahindra _2011</vt:lpstr>
      <vt:lpstr>11_Custom Design</vt:lpstr>
      <vt:lpstr>Marketing Administration</vt:lpstr>
      <vt:lpstr>Session Objective</vt:lpstr>
      <vt:lpstr>Leads</vt:lpstr>
      <vt:lpstr>Leads</vt:lpstr>
      <vt:lpstr>Leads</vt:lpstr>
      <vt:lpstr>Leads – Import Wizard</vt:lpstr>
      <vt:lpstr>Leads – Import Wizard</vt:lpstr>
      <vt:lpstr>Leads – Import Wizard</vt:lpstr>
      <vt:lpstr>Leads – Import Wizard</vt:lpstr>
      <vt:lpstr>Leads – Import Wizard</vt:lpstr>
      <vt:lpstr>Leads – Import Wizard</vt:lpstr>
      <vt:lpstr>Leads – Import Wizard</vt:lpstr>
      <vt:lpstr>Web-To-Lead</vt:lpstr>
      <vt:lpstr>Web to Lead</vt:lpstr>
      <vt:lpstr>Lead – Advance configuration</vt:lpstr>
      <vt:lpstr>Campaigns</vt:lpstr>
      <vt:lpstr>What campaign can do?</vt:lpstr>
      <vt:lpstr>Who has access to campaigns?</vt:lpstr>
      <vt:lpstr>Steps of Salesforce Campaign </vt:lpstr>
      <vt:lpstr>PowerPoint Presentation</vt:lpstr>
      <vt:lpstr>PowerPoint Presentation</vt:lpstr>
      <vt:lpstr>Campaign Hierarchy</vt:lpstr>
      <vt:lpstr>Campaign Member</vt:lpstr>
      <vt:lpstr>Creating a Campaign</vt:lpstr>
      <vt:lpstr>PowerPoint Presentation</vt:lpstr>
      <vt:lpstr>PowerPoint Presentation</vt:lpstr>
      <vt:lpstr>Adding Leads and Contacts to a campaign</vt:lpstr>
      <vt:lpstr>Adding Leads and Contacts to a campaign</vt:lpstr>
      <vt:lpstr>PowerPoint Presentation</vt:lpstr>
      <vt:lpstr>PowerPoint Presentation</vt:lpstr>
      <vt:lpstr>PowerPoint Presentation</vt:lpstr>
      <vt:lpstr>PowerPoint Presentation</vt:lpstr>
      <vt:lpstr>PowerPoint Presentation</vt:lpstr>
      <vt:lpstr>PowerPoint Presentation</vt:lpstr>
      <vt:lpstr>Campaign Influence</vt:lpstr>
      <vt:lpstr>PowerPoint Presentation</vt:lpstr>
      <vt:lpstr>PowerPoint Presentation</vt:lpstr>
      <vt:lpstr>PowerPoint Presentation</vt:lpstr>
      <vt:lpstr>Campaign Reports</vt:lpstr>
      <vt:lpstr>PowerPoint Presentation</vt:lpstr>
      <vt:lpstr>Introducing Email-to-Case</vt:lpstr>
      <vt:lpstr>PowerPoint Presentation</vt:lpstr>
      <vt:lpstr>Key Features and Benefits</vt:lpstr>
      <vt:lpstr>PowerPoint Presentation</vt:lpstr>
      <vt:lpstr>Enable On-Demand Email-to-Case </vt:lpstr>
      <vt:lpstr>Define and Verify Routing Addresses </vt:lpstr>
      <vt:lpstr>Case Management</vt:lpstr>
      <vt:lpstr>Test What we have done</vt:lpstr>
      <vt:lpstr>Case Assignment Rules</vt:lpstr>
      <vt:lpstr>Case Assignment Rules</vt:lpstr>
      <vt:lpstr>Case Assignment Rules</vt:lpstr>
      <vt:lpstr>Case Assignment Rules</vt:lpstr>
      <vt:lpstr>Case Assignment Rules</vt:lpstr>
      <vt:lpstr>Case Assignment Rules</vt:lpstr>
      <vt:lpstr>Case Assignment Rules</vt:lpstr>
      <vt:lpstr>Change Sets</vt:lpstr>
      <vt:lpstr>Change Sets</vt:lpstr>
      <vt:lpstr>Summery</vt:lpstr>
      <vt:lpstr>Thank you</vt:lpstr>
      <vt:lpstr>PowerPoint Presentation</vt:lpstr>
      <vt:lpstr>Custom Show 1</vt:lpstr>
      <vt:lpstr>Custom Show 2</vt:lpstr>
      <vt:lpstr>Custom Show 3</vt:lpstr>
      <vt:lpstr>Custom Show 4</vt:lpstr>
      <vt:lpstr>Custom Show 5</vt:lpstr>
      <vt:lpstr>Custom Show 6</vt:lpstr>
    </vt:vector>
  </TitlesOfParts>
  <Company>TechMahindra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BPM Presentation Best practices</dc:title>
  <dc:creator>Shekhar Tankhiwale</dc:creator>
  <cp:keywords>presentation, best practices</cp:keywords>
  <cp:lastModifiedBy>Dipti Anjarlekar</cp:lastModifiedBy>
  <cp:revision>2199</cp:revision>
  <dcterms:created xsi:type="dcterms:W3CDTF">2009-05-22T09:12:07Z</dcterms:created>
  <dcterms:modified xsi:type="dcterms:W3CDTF">2019-06-03T17:15:35Z</dcterms:modified>
</cp:coreProperties>
</file>